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22" r:id="rId2"/>
    <p:sldId id="273" r:id="rId3"/>
    <p:sldId id="272" r:id="rId4"/>
    <p:sldId id="271" r:id="rId5"/>
    <p:sldId id="276" r:id="rId6"/>
    <p:sldId id="280" r:id="rId7"/>
    <p:sldId id="257" r:id="rId8"/>
    <p:sldId id="279" r:id="rId9"/>
    <p:sldId id="278" r:id="rId10"/>
    <p:sldId id="277" r:id="rId11"/>
    <p:sldId id="409" r:id="rId12"/>
    <p:sldId id="396" r:id="rId13"/>
    <p:sldId id="258" r:id="rId14"/>
    <p:sldId id="412" r:id="rId15"/>
    <p:sldId id="414" r:id="rId16"/>
    <p:sldId id="417" r:id="rId17"/>
    <p:sldId id="420" r:id="rId18"/>
    <p:sldId id="419" r:id="rId19"/>
    <p:sldId id="303" r:id="rId20"/>
    <p:sldId id="304" r:id="rId21"/>
    <p:sldId id="413" r:id="rId22"/>
    <p:sldId id="411" r:id="rId23"/>
    <p:sldId id="421" r:id="rId24"/>
    <p:sldId id="306" r:id="rId25"/>
    <p:sldId id="307" r:id="rId26"/>
    <p:sldId id="309" r:id="rId27"/>
    <p:sldId id="415" r:id="rId28"/>
    <p:sldId id="416" r:id="rId29"/>
    <p:sldId id="382" r:id="rId30"/>
    <p:sldId id="418" r:id="rId31"/>
    <p:sldId id="423" r:id="rId32"/>
    <p:sldId id="424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854649-0293-4E5C-A6A7-9C1EC08E0E97}" v="4" dt="2023-04-30T15:55:00.299"/>
    <p1510:client id="{EF7616C1-C851-914A-899F-91FB454EB8D0}" v="32" dt="2023-04-30T12:46:23.1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3006935@connect.hku.hk" userId="f624ab6c-00a1-4d8a-9f48-09ca19d3bd65" providerId="ADAL" clId="{6F854649-0293-4E5C-A6A7-9C1EC08E0E97}"/>
    <pc:docChg chg="undo redo custSel addSld delSld modSld sldOrd">
      <pc:chgData name="u3006935@connect.hku.hk" userId="f624ab6c-00a1-4d8a-9f48-09ca19d3bd65" providerId="ADAL" clId="{6F854649-0293-4E5C-A6A7-9C1EC08E0E97}" dt="2023-04-30T15:55:00.299" v="2941" actId="164"/>
      <pc:docMkLst>
        <pc:docMk/>
      </pc:docMkLst>
      <pc:sldChg chg="new del">
        <pc:chgData name="u3006935@connect.hku.hk" userId="f624ab6c-00a1-4d8a-9f48-09ca19d3bd65" providerId="ADAL" clId="{6F854649-0293-4E5C-A6A7-9C1EC08E0E97}" dt="2023-03-17T12:57:46.135" v="2" actId="47"/>
        <pc:sldMkLst>
          <pc:docMk/>
          <pc:sldMk cId="3473403832" sldId="256"/>
        </pc:sldMkLst>
      </pc:sldChg>
      <pc:sldChg chg="addSp delSp modSp add mod">
        <pc:chgData name="u3006935@connect.hku.hk" userId="f624ab6c-00a1-4d8a-9f48-09ca19d3bd65" providerId="ADAL" clId="{6F854649-0293-4E5C-A6A7-9C1EC08E0E97}" dt="2023-03-23T14:54:21.667" v="2887" actId="164"/>
        <pc:sldMkLst>
          <pc:docMk/>
          <pc:sldMk cId="195905350" sldId="257"/>
        </pc:sldMkLst>
        <pc:spChg chg="add mod topLvl">
          <ac:chgData name="u3006935@connect.hku.hk" userId="f624ab6c-00a1-4d8a-9f48-09ca19d3bd65" providerId="ADAL" clId="{6F854649-0293-4E5C-A6A7-9C1EC08E0E97}" dt="2023-03-23T14:54:21.667" v="2887" actId="164"/>
          <ac:spMkLst>
            <pc:docMk/>
            <pc:sldMk cId="195905350" sldId="257"/>
            <ac:spMk id="2" creationId="{767A02B7-1A6C-5185-F121-9789A0160242}"/>
          </ac:spMkLst>
        </pc:spChg>
        <pc:spChg chg="add mod topLvl">
          <ac:chgData name="u3006935@connect.hku.hk" userId="f624ab6c-00a1-4d8a-9f48-09ca19d3bd65" providerId="ADAL" clId="{6F854649-0293-4E5C-A6A7-9C1EC08E0E97}" dt="2023-03-23T14:54:21.667" v="2887" actId="164"/>
          <ac:spMkLst>
            <pc:docMk/>
            <pc:sldMk cId="195905350" sldId="257"/>
            <ac:spMk id="4" creationId="{A12D8C15-9E27-3767-296F-5F26D582AA6A}"/>
          </ac:spMkLst>
        </pc:spChg>
        <pc:spChg chg="del mod topLvl">
          <ac:chgData name="u3006935@connect.hku.hk" userId="f624ab6c-00a1-4d8a-9f48-09ca19d3bd65" providerId="ADAL" clId="{6F854649-0293-4E5C-A6A7-9C1EC08E0E97}" dt="2023-03-18T07:45:49.715" v="1032" actId="478"/>
          <ac:spMkLst>
            <pc:docMk/>
            <pc:sldMk cId="195905350" sldId="257"/>
            <ac:spMk id="8" creationId="{81E9AE58-F6C0-1951-B300-1C8F1E281FF8}"/>
          </ac:spMkLst>
        </pc:spChg>
        <pc:spChg chg="del mod topLvl">
          <ac:chgData name="u3006935@connect.hku.hk" userId="f624ab6c-00a1-4d8a-9f48-09ca19d3bd65" providerId="ADAL" clId="{6F854649-0293-4E5C-A6A7-9C1EC08E0E97}" dt="2023-03-18T07:45:49.715" v="1032" actId="478"/>
          <ac:spMkLst>
            <pc:docMk/>
            <pc:sldMk cId="195905350" sldId="257"/>
            <ac:spMk id="9" creationId="{8E877BA3-A207-AA2F-88F9-316787FEF4E1}"/>
          </ac:spMkLst>
        </pc:spChg>
        <pc:spChg chg="del mod topLvl">
          <ac:chgData name="u3006935@connect.hku.hk" userId="f624ab6c-00a1-4d8a-9f48-09ca19d3bd65" providerId="ADAL" clId="{6F854649-0293-4E5C-A6A7-9C1EC08E0E97}" dt="2023-03-18T07:45:49.715" v="1032" actId="478"/>
          <ac:spMkLst>
            <pc:docMk/>
            <pc:sldMk cId="195905350" sldId="257"/>
            <ac:spMk id="10" creationId="{B5AC5D8A-FAB2-9FCB-684B-02E5C78DC1D2}"/>
          </ac:spMkLst>
        </pc:spChg>
        <pc:spChg chg="del">
          <ac:chgData name="u3006935@connect.hku.hk" userId="f624ab6c-00a1-4d8a-9f48-09ca19d3bd65" providerId="ADAL" clId="{6F854649-0293-4E5C-A6A7-9C1EC08E0E97}" dt="2023-03-18T07:47:29.757" v="1082" actId="478"/>
          <ac:spMkLst>
            <pc:docMk/>
            <pc:sldMk cId="195905350" sldId="257"/>
            <ac:spMk id="11" creationId="{82846BF6-5C4A-D90E-F0DD-4CCF3BA6EFB3}"/>
          </ac:spMkLst>
        </pc:spChg>
        <pc:spChg chg="del mod topLvl">
          <ac:chgData name="u3006935@connect.hku.hk" userId="f624ab6c-00a1-4d8a-9f48-09ca19d3bd65" providerId="ADAL" clId="{6F854649-0293-4E5C-A6A7-9C1EC08E0E97}" dt="2023-03-18T07:47:29.757" v="1082" actId="478"/>
          <ac:spMkLst>
            <pc:docMk/>
            <pc:sldMk cId="195905350" sldId="257"/>
            <ac:spMk id="12" creationId="{228F43D9-056F-6CC3-6AE6-DF1828CAC517}"/>
          </ac:spMkLst>
        </pc:spChg>
        <pc:spChg chg="del mod topLvl">
          <ac:chgData name="u3006935@connect.hku.hk" userId="f624ab6c-00a1-4d8a-9f48-09ca19d3bd65" providerId="ADAL" clId="{6F854649-0293-4E5C-A6A7-9C1EC08E0E97}" dt="2023-03-18T07:46:12.811" v="1045" actId="478"/>
          <ac:spMkLst>
            <pc:docMk/>
            <pc:sldMk cId="195905350" sldId="257"/>
            <ac:spMk id="13" creationId="{17CC63F9-A086-66A4-E054-7CC3EB5A607A}"/>
          </ac:spMkLst>
        </pc:spChg>
        <pc:spChg chg="del mod topLvl">
          <ac:chgData name="u3006935@connect.hku.hk" userId="f624ab6c-00a1-4d8a-9f48-09ca19d3bd65" providerId="ADAL" clId="{6F854649-0293-4E5C-A6A7-9C1EC08E0E97}" dt="2023-03-18T07:46:12.811" v="1045" actId="478"/>
          <ac:spMkLst>
            <pc:docMk/>
            <pc:sldMk cId="195905350" sldId="257"/>
            <ac:spMk id="14" creationId="{CD0AD5EA-AAC2-74FE-EF71-16B58FE5F679}"/>
          </ac:spMkLst>
        </pc:spChg>
        <pc:spChg chg="del">
          <ac:chgData name="u3006935@connect.hku.hk" userId="f624ab6c-00a1-4d8a-9f48-09ca19d3bd65" providerId="ADAL" clId="{6F854649-0293-4E5C-A6A7-9C1EC08E0E97}" dt="2023-03-18T07:47:29.757" v="1082" actId="478"/>
          <ac:spMkLst>
            <pc:docMk/>
            <pc:sldMk cId="195905350" sldId="257"/>
            <ac:spMk id="15" creationId="{A3A517CE-0F29-A164-06C4-9F25FE2A0A69}"/>
          </ac:spMkLst>
        </pc:spChg>
        <pc:spChg chg="del mod topLvl">
          <ac:chgData name="u3006935@connect.hku.hk" userId="f624ab6c-00a1-4d8a-9f48-09ca19d3bd65" providerId="ADAL" clId="{6F854649-0293-4E5C-A6A7-9C1EC08E0E97}" dt="2023-03-18T07:46:12.811" v="1045" actId="478"/>
          <ac:spMkLst>
            <pc:docMk/>
            <pc:sldMk cId="195905350" sldId="257"/>
            <ac:spMk id="16" creationId="{D71709B9-0088-C3AF-7FBB-D4B28F2D11D6}"/>
          </ac:spMkLst>
        </pc:spChg>
        <pc:spChg chg="add mod topLvl">
          <ac:chgData name="u3006935@connect.hku.hk" userId="f624ab6c-00a1-4d8a-9f48-09ca19d3bd65" providerId="ADAL" clId="{6F854649-0293-4E5C-A6A7-9C1EC08E0E97}" dt="2023-03-23T14:54:21.667" v="2887" actId="164"/>
          <ac:spMkLst>
            <pc:docMk/>
            <pc:sldMk cId="195905350" sldId="257"/>
            <ac:spMk id="19" creationId="{81F8A350-5CB9-CA10-F45D-34AFD5A3DC45}"/>
          </ac:spMkLst>
        </pc:spChg>
        <pc:spChg chg="add mod topLvl">
          <ac:chgData name="u3006935@connect.hku.hk" userId="f624ab6c-00a1-4d8a-9f48-09ca19d3bd65" providerId="ADAL" clId="{6F854649-0293-4E5C-A6A7-9C1EC08E0E97}" dt="2023-03-23T14:54:21.667" v="2887" actId="164"/>
          <ac:spMkLst>
            <pc:docMk/>
            <pc:sldMk cId="195905350" sldId="257"/>
            <ac:spMk id="21" creationId="{58FFA254-4DE5-C97C-2DE3-EE1742673FC8}"/>
          </ac:spMkLst>
        </pc:spChg>
        <pc:spChg chg="add mod topLvl">
          <ac:chgData name="u3006935@connect.hku.hk" userId="f624ab6c-00a1-4d8a-9f48-09ca19d3bd65" providerId="ADAL" clId="{6F854649-0293-4E5C-A6A7-9C1EC08E0E97}" dt="2023-03-23T14:54:21.667" v="2887" actId="164"/>
          <ac:spMkLst>
            <pc:docMk/>
            <pc:sldMk cId="195905350" sldId="257"/>
            <ac:spMk id="22" creationId="{4BAA91CC-91C0-7C7C-2BED-9AA66883D593}"/>
          </ac:spMkLst>
        </pc:spChg>
        <pc:spChg chg="add mod topLvl">
          <ac:chgData name="u3006935@connect.hku.hk" userId="f624ab6c-00a1-4d8a-9f48-09ca19d3bd65" providerId="ADAL" clId="{6F854649-0293-4E5C-A6A7-9C1EC08E0E97}" dt="2023-03-23T14:54:21.667" v="2887" actId="164"/>
          <ac:spMkLst>
            <pc:docMk/>
            <pc:sldMk cId="195905350" sldId="257"/>
            <ac:spMk id="23" creationId="{D065BEAB-DF4D-A520-199C-892645D073A9}"/>
          </ac:spMkLst>
        </pc:spChg>
        <pc:spChg chg="add mod topLvl">
          <ac:chgData name="u3006935@connect.hku.hk" userId="f624ab6c-00a1-4d8a-9f48-09ca19d3bd65" providerId="ADAL" clId="{6F854649-0293-4E5C-A6A7-9C1EC08E0E97}" dt="2023-03-23T14:54:21.667" v="2887" actId="164"/>
          <ac:spMkLst>
            <pc:docMk/>
            <pc:sldMk cId="195905350" sldId="257"/>
            <ac:spMk id="24" creationId="{8AC72A99-3D52-CB55-9644-00ABF5D1A868}"/>
          </ac:spMkLst>
        </pc:spChg>
        <pc:spChg chg="add mod topLvl">
          <ac:chgData name="u3006935@connect.hku.hk" userId="f624ab6c-00a1-4d8a-9f48-09ca19d3bd65" providerId="ADAL" clId="{6F854649-0293-4E5C-A6A7-9C1EC08E0E97}" dt="2023-03-23T14:54:21.667" v="2887" actId="164"/>
          <ac:spMkLst>
            <pc:docMk/>
            <pc:sldMk cId="195905350" sldId="257"/>
            <ac:spMk id="26" creationId="{9C8B79F9-4B59-34A1-A554-2A7A2CCA1BBB}"/>
          </ac:spMkLst>
        </pc:spChg>
        <pc:spChg chg="add del mod">
          <ac:chgData name="u3006935@connect.hku.hk" userId="f624ab6c-00a1-4d8a-9f48-09ca19d3bd65" providerId="ADAL" clId="{6F854649-0293-4E5C-A6A7-9C1EC08E0E97}" dt="2023-03-18T08:01:39.189" v="1170" actId="478"/>
          <ac:spMkLst>
            <pc:docMk/>
            <pc:sldMk cId="195905350" sldId="257"/>
            <ac:spMk id="31" creationId="{968A0485-9BF3-E3C4-7686-E0C6CAD90391}"/>
          </ac:spMkLst>
        </pc:spChg>
        <pc:spChg chg="add del mod">
          <ac:chgData name="u3006935@connect.hku.hk" userId="f624ab6c-00a1-4d8a-9f48-09ca19d3bd65" providerId="ADAL" clId="{6F854649-0293-4E5C-A6A7-9C1EC08E0E97}" dt="2023-03-18T08:01:39.189" v="1170" actId="478"/>
          <ac:spMkLst>
            <pc:docMk/>
            <pc:sldMk cId="195905350" sldId="257"/>
            <ac:spMk id="32" creationId="{A31409AE-EA02-164F-B810-C0FAEA64D8E6}"/>
          </ac:spMkLst>
        </pc:spChg>
        <pc:spChg chg="add del mod">
          <ac:chgData name="u3006935@connect.hku.hk" userId="f624ab6c-00a1-4d8a-9f48-09ca19d3bd65" providerId="ADAL" clId="{6F854649-0293-4E5C-A6A7-9C1EC08E0E97}" dt="2023-03-18T08:01:39.189" v="1170" actId="478"/>
          <ac:spMkLst>
            <pc:docMk/>
            <pc:sldMk cId="195905350" sldId="257"/>
            <ac:spMk id="33" creationId="{964D978E-A987-04F2-7785-DD8C72DECE1B}"/>
          </ac:spMkLst>
        </pc:spChg>
        <pc:spChg chg="add del mod">
          <ac:chgData name="u3006935@connect.hku.hk" userId="f624ab6c-00a1-4d8a-9f48-09ca19d3bd65" providerId="ADAL" clId="{6F854649-0293-4E5C-A6A7-9C1EC08E0E97}" dt="2023-03-18T08:01:39.189" v="1170" actId="478"/>
          <ac:spMkLst>
            <pc:docMk/>
            <pc:sldMk cId="195905350" sldId="257"/>
            <ac:spMk id="35" creationId="{742E17BA-5617-26EA-9290-AEB3257CE964}"/>
          </ac:spMkLst>
        </pc:spChg>
        <pc:grpChg chg="add mod">
          <ac:chgData name="u3006935@connect.hku.hk" userId="f624ab6c-00a1-4d8a-9f48-09ca19d3bd65" providerId="ADAL" clId="{6F854649-0293-4E5C-A6A7-9C1EC08E0E97}" dt="2023-03-23T14:54:21.667" v="2887" actId="164"/>
          <ac:grpSpMkLst>
            <pc:docMk/>
            <pc:sldMk cId="195905350" sldId="257"/>
            <ac:grpSpMk id="8" creationId="{43E8911B-C9F0-D6AC-5367-DD44C5363C2F}"/>
          </ac:grpSpMkLst>
        </pc:grpChg>
        <pc:grpChg chg="del">
          <ac:chgData name="u3006935@connect.hku.hk" userId="f624ab6c-00a1-4d8a-9f48-09ca19d3bd65" providerId="ADAL" clId="{6F854649-0293-4E5C-A6A7-9C1EC08E0E97}" dt="2023-03-18T07:42:09.306" v="1019" actId="165"/>
          <ac:grpSpMkLst>
            <pc:docMk/>
            <pc:sldMk cId="195905350" sldId="257"/>
            <ac:grpSpMk id="17" creationId="{BA139112-63A6-9C12-D34B-F2F2A06CBCED}"/>
          </ac:grpSpMkLst>
        </pc:grpChg>
        <pc:grpChg chg="del">
          <ac:chgData name="u3006935@connect.hku.hk" userId="f624ab6c-00a1-4d8a-9f48-09ca19d3bd65" providerId="ADAL" clId="{6F854649-0293-4E5C-A6A7-9C1EC08E0E97}" dt="2023-03-18T07:42:09.306" v="1019" actId="165"/>
          <ac:grpSpMkLst>
            <pc:docMk/>
            <pc:sldMk cId="195905350" sldId="257"/>
            <ac:grpSpMk id="18" creationId="{EAA1142E-CA96-AEB2-F7DC-96BD649B4A07}"/>
          </ac:grpSpMkLst>
        </pc:grpChg>
        <pc:grpChg chg="add del mod topLvl">
          <ac:chgData name="u3006935@connect.hku.hk" userId="f624ab6c-00a1-4d8a-9f48-09ca19d3bd65" providerId="ADAL" clId="{6F854649-0293-4E5C-A6A7-9C1EC08E0E97}" dt="2023-03-18T08:17:43.560" v="1228" actId="165"/>
          <ac:grpSpMkLst>
            <pc:docMk/>
            <pc:sldMk cId="195905350" sldId="257"/>
            <ac:grpSpMk id="39" creationId="{65818007-9F46-ACC9-45E7-BBD5A9CBE362}"/>
          </ac:grpSpMkLst>
        </pc:grpChg>
        <pc:grpChg chg="add del mod">
          <ac:chgData name="u3006935@connect.hku.hk" userId="f624ab6c-00a1-4d8a-9f48-09ca19d3bd65" providerId="ADAL" clId="{6F854649-0293-4E5C-A6A7-9C1EC08E0E97}" dt="2023-03-18T08:17:39.587" v="1227" actId="165"/>
          <ac:grpSpMkLst>
            <pc:docMk/>
            <pc:sldMk cId="195905350" sldId="257"/>
            <ac:grpSpMk id="40" creationId="{4DB5D41B-2580-D02E-904E-FA6F5548066E}"/>
          </ac:grpSpMkLst>
        </pc:grpChg>
        <pc:grpChg chg="add del mod">
          <ac:chgData name="u3006935@connect.hku.hk" userId="f624ab6c-00a1-4d8a-9f48-09ca19d3bd65" providerId="ADAL" clId="{6F854649-0293-4E5C-A6A7-9C1EC08E0E97}" dt="2023-03-23T14:50:28.762" v="2877" actId="165"/>
          <ac:grpSpMkLst>
            <pc:docMk/>
            <pc:sldMk cId="195905350" sldId="257"/>
            <ac:grpSpMk id="50" creationId="{F4589758-51C1-50AE-848B-4037514FB948}"/>
          </ac:grpSpMkLst>
        </pc:grpChg>
        <pc:picChg chg="del mod topLvl">
          <ac:chgData name="u3006935@connect.hku.hk" userId="f624ab6c-00a1-4d8a-9f48-09ca19d3bd65" providerId="ADAL" clId="{6F854649-0293-4E5C-A6A7-9C1EC08E0E97}" dt="2023-03-18T08:19:40.644" v="1252" actId="478"/>
          <ac:picMkLst>
            <pc:docMk/>
            <pc:sldMk cId="195905350" sldId="257"/>
            <ac:picMk id="3" creationId="{A76AC65F-D339-2DB8-C73D-91C652272D1A}"/>
          </ac:picMkLst>
        </pc:picChg>
        <pc:picChg chg="add mod">
          <ac:chgData name="u3006935@connect.hku.hk" userId="f624ab6c-00a1-4d8a-9f48-09ca19d3bd65" providerId="ADAL" clId="{6F854649-0293-4E5C-A6A7-9C1EC08E0E97}" dt="2023-03-23T14:54:21.667" v="2887" actId="164"/>
          <ac:picMkLst>
            <pc:docMk/>
            <pc:sldMk cId="195905350" sldId="257"/>
            <ac:picMk id="5" creationId="{5BAA97D4-2921-BC16-7522-86FBB98AC7CA}"/>
          </ac:picMkLst>
        </pc:picChg>
        <pc:picChg chg="del mod topLvl">
          <ac:chgData name="u3006935@connect.hku.hk" userId="f624ab6c-00a1-4d8a-9f48-09ca19d3bd65" providerId="ADAL" clId="{6F854649-0293-4E5C-A6A7-9C1EC08E0E97}" dt="2023-03-18T08:18:53.929" v="1246" actId="478"/>
          <ac:picMkLst>
            <pc:docMk/>
            <pc:sldMk cId="195905350" sldId="257"/>
            <ac:picMk id="5" creationId="{EC5717E2-A3D8-0642-A2B6-B42B419BB95A}"/>
          </ac:picMkLst>
        </pc:picChg>
        <pc:picChg chg="del mod topLvl">
          <ac:chgData name="u3006935@connect.hku.hk" userId="f624ab6c-00a1-4d8a-9f48-09ca19d3bd65" providerId="ADAL" clId="{6F854649-0293-4E5C-A6A7-9C1EC08E0E97}" dt="2023-03-18T08:08:39.327" v="1210" actId="478"/>
          <ac:picMkLst>
            <pc:docMk/>
            <pc:sldMk cId="195905350" sldId="257"/>
            <ac:picMk id="6" creationId="{0867030C-81F0-AB3A-642A-BDBCD824AC9F}"/>
          </ac:picMkLst>
        </pc:picChg>
        <pc:picChg chg="add mod">
          <ac:chgData name="u3006935@connect.hku.hk" userId="f624ab6c-00a1-4d8a-9f48-09ca19d3bd65" providerId="ADAL" clId="{6F854649-0293-4E5C-A6A7-9C1EC08E0E97}" dt="2023-03-23T14:54:21.667" v="2887" actId="164"/>
          <ac:picMkLst>
            <pc:docMk/>
            <pc:sldMk cId="195905350" sldId="257"/>
            <ac:picMk id="7" creationId="{21B29FD6-9281-0980-85CD-41CE34D03A96}"/>
          </ac:picMkLst>
        </pc:picChg>
        <pc:picChg chg="del mod topLvl">
          <ac:chgData name="u3006935@connect.hku.hk" userId="f624ab6c-00a1-4d8a-9f48-09ca19d3bd65" providerId="ADAL" clId="{6F854649-0293-4E5C-A6A7-9C1EC08E0E97}" dt="2023-03-18T08:21:01.388" v="1260" actId="478"/>
          <ac:picMkLst>
            <pc:docMk/>
            <pc:sldMk cId="195905350" sldId="257"/>
            <ac:picMk id="7" creationId="{B9DFF143-B2EE-54B5-425D-1C3E3D3DC03D}"/>
          </ac:picMkLst>
        </pc:picChg>
        <pc:picChg chg="add del mod topLvl">
          <ac:chgData name="u3006935@connect.hku.hk" userId="f624ab6c-00a1-4d8a-9f48-09ca19d3bd65" providerId="ADAL" clId="{6F854649-0293-4E5C-A6A7-9C1EC08E0E97}" dt="2023-03-18T08:38:19.889" v="1362" actId="478"/>
          <ac:picMkLst>
            <pc:docMk/>
            <pc:sldMk cId="195905350" sldId="257"/>
            <ac:picMk id="28" creationId="{37102281-4674-A06C-F425-010E3D16DD52}"/>
          </ac:picMkLst>
        </pc:picChg>
        <pc:picChg chg="add del mod">
          <ac:chgData name="u3006935@connect.hku.hk" userId="f624ab6c-00a1-4d8a-9f48-09ca19d3bd65" providerId="ADAL" clId="{6F854649-0293-4E5C-A6A7-9C1EC08E0E97}" dt="2023-03-18T08:01:39.189" v="1170" actId="478"/>
          <ac:picMkLst>
            <pc:docMk/>
            <pc:sldMk cId="195905350" sldId="257"/>
            <ac:picMk id="29" creationId="{A658AE0A-1B1F-21B7-8F82-8675C5363B2A}"/>
          </ac:picMkLst>
        </pc:picChg>
        <pc:picChg chg="add del mod">
          <ac:chgData name="u3006935@connect.hku.hk" userId="f624ab6c-00a1-4d8a-9f48-09ca19d3bd65" providerId="ADAL" clId="{6F854649-0293-4E5C-A6A7-9C1EC08E0E97}" dt="2023-03-18T08:01:39.189" v="1170" actId="478"/>
          <ac:picMkLst>
            <pc:docMk/>
            <pc:sldMk cId="195905350" sldId="257"/>
            <ac:picMk id="30" creationId="{37162190-FB88-BEBC-3C87-08BAA4544A53}"/>
          </ac:picMkLst>
        </pc:picChg>
        <pc:picChg chg="add del mod topLvl">
          <ac:chgData name="u3006935@connect.hku.hk" userId="f624ab6c-00a1-4d8a-9f48-09ca19d3bd65" providerId="ADAL" clId="{6F854649-0293-4E5C-A6A7-9C1EC08E0E97}" dt="2023-03-18T08:19:21.421" v="1248" actId="478"/>
          <ac:picMkLst>
            <pc:docMk/>
            <pc:sldMk cId="195905350" sldId="257"/>
            <ac:picMk id="36" creationId="{38363C51-9AC3-E79C-3B62-13B084DCE673}"/>
          </ac:picMkLst>
        </pc:picChg>
        <pc:picChg chg="add del mod topLvl">
          <ac:chgData name="u3006935@connect.hku.hk" userId="f624ab6c-00a1-4d8a-9f48-09ca19d3bd65" providerId="ADAL" clId="{6F854649-0293-4E5C-A6A7-9C1EC08E0E97}" dt="2023-03-18T08:46:17.194" v="1397" actId="478"/>
          <ac:picMkLst>
            <pc:docMk/>
            <pc:sldMk cId="195905350" sldId="257"/>
            <ac:picMk id="38" creationId="{3B5D7520-9CD1-7466-27CE-0E8871E80581}"/>
          </ac:picMkLst>
        </pc:picChg>
        <pc:picChg chg="add del mod">
          <ac:chgData name="u3006935@connect.hku.hk" userId="f624ab6c-00a1-4d8a-9f48-09ca19d3bd65" providerId="ADAL" clId="{6F854649-0293-4E5C-A6A7-9C1EC08E0E97}" dt="2023-03-18T08:20:25.434" v="1255" actId="478"/>
          <ac:picMkLst>
            <pc:docMk/>
            <pc:sldMk cId="195905350" sldId="257"/>
            <ac:picMk id="41" creationId="{5BAAA0CD-3985-2C74-7202-DCCB1783E621}"/>
          </ac:picMkLst>
        </pc:picChg>
        <pc:picChg chg="add mod topLvl">
          <ac:chgData name="u3006935@connect.hku.hk" userId="f624ab6c-00a1-4d8a-9f48-09ca19d3bd65" providerId="ADAL" clId="{6F854649-0293-4E5C-A6A7-9C1EC08E0E97}" dt="2023-03-23T14:54:21.667" v="2887" actId="164"/>
          <ac:picMkLst>
            <pc:docMk/>
            <pc:sldMk cId="195905350" sldId="257"/>
            <ac:picMk id="42" creationId="{DAD492C2-337D-4915-ECD9-CF5188DC951F}"/>
          </ac:picMkLst>
        </pc:picChg>
        <pc:picChg chg="add mod topLvl">
          <ac:chgData name="u3006935@connect.hku.hk" userId="f624ab6c-00a1-4d8a-9f48-09ca19d3bd65" providerId="ADAL" clId="{6F854649-0293-4E5C-A6A7-9C1EC08E0E97}" dt="2023-03-23T14:54:21.667" v="2887" actId="164"/>
          <ac:picMkLst>
            <pc:docMk/>
            <pc:sldMk cId="195905350" sldId="257"/>
            <ac:picMk id="43" creationId="{45E54C62-963B-554B-EE1E-11ACF2F97F6A}"/>
          </ac:picMkLst>
        </pc:picChg>
        <pc:picChg chg="add mod topLvl">
          <ac:chgData name="u3006935@connect.hku.hk" userId="f624ab6c-00a1-4d8a-9f48-09ca19d3bd65" providerId="ADAL" clId="{6F854649-0293-4E5C-A6A7-9C1EC08E0E97}" dt="2023-03-23T14:54:21.667" v="2887" actId="164"/>
          <ac:picMkLst>
            <pc:docMk/>
            <pc:sldMk cId="195905350" sldId="257"/>
            <ac:picMk id="44" creationId="{1296FEB4-C698-396C-B4EC-0BB25CC0DCAE}"/>
          </ac:picMkLst>
        </pc:picChg>
        <pc:picChg chg="add mod topLvl">
          <ac:chgData name="u3006935@connect.hku.hk" userId="f624ab6c-00a1-4d8a-9f48-09ca19d3bd65" providerId="ADAL" clId="{6F854649-0293-4E5C-A6A7-9C1EC08E0E97}" dt="2023-03-23T14:54:21.667" v="2887" actId="164"/>
          <ac:picMkLst>
            <pc:docMk/>
            <pc:sldMk cId="195905350" sldId="257"/>
            <ac:picMk id="45" creationId="{BB179977-F7D0-88C4-513C-2B5ACDEB55BF}"/>
          </ac:picMkLst>
        </pc:picChg>
        <pc:picChg chg="add del mod topLvl">
          <ac:chgData name="u3006935@connect.hku.hk" userId="f624ab6c-00a1-4d8a-9f48-09ca19d3bd65" providerId="ADAL" clId="{6F854649-0293-4E5C-A6A7-9C1EC08E0E97}" dt="2023-03-23T14:51:16.623" v="2882" actId="478"/>
          <ac:picMkLst>
            <pc:docMk/>
            <pc:sldMk cId="195905350" sldId="257"/>
            <ac:picMk id="47" creationId="{1F3A6C0C-B96C-DAA7-0EFE-D5EC402EFF9D}"/>
          </ac:picMkLst>
        </pc:picChg>
        <pc:picChg chg="add del mod topLvl">
          <ac:chgData name="u3006935@connect.hku.hk" userId="f624ab6c-00a1-4d8a-9f48-09ca19d3bd65" providerId="ADAL" clId="{6F854649-0293-4E5C-A6A7-9C1EC08E0E97}" dt="2023-03-23T14:51:02.927" v="2880" actId="478"/>
          <ac:picMkLst>
            <pc:docMk/>
            <pc:sldMk cId="195905350" sldId="257"/>
            <ac:picMk id="49" creationId="{DACDB5E6-C8D2-2281-B72C-90DFC6DB225C}"/>
          </ac:picMkLst>
        </pc:picChg>
        <pc:cxnChg chg="add mod topLvl">
          <ac:chgData name="u3006935@connect.hku.hk" userId="f624ab6c-00a1-4d8a-9f48-09ca19d3bd65" providerId="ADAL" clId="{6F854649-0293-4E5C-A6A7-9C1EC08E0E97}" dt="2023-03-23T14:54:21.667" v="2887" actId="164"/>
          <ac:cxnSpMkLst>
            <pc:docMk/>
            <pc:sldMk cId="195905350" sldId="257"/>
            <ac:cxnSpMk id="20" creationId="{E67DFE95-2E36-9692-E496-CDD10E8AFC2F}"/>
          </ac:cxnSpMkLst>
        </pc:cxnChg>
        <pc:cxnChg chg="add mod topLvl">
          <ac:chgData name="u3006935@connect.hku.hk" userId="f624ab6c-00a1-4d8a-9f48-09ca19d3bd65" providerId="ADAL" clId="{6F854649-0293-4E5C-A6A7-9C1EC08E0E97}" dt="2023-03-23T14:54:21.667" v="2887" actId="164"/>
          <ac:cxnSpMkLst>
            <pc:docMk/>
            <pc:sldMk cId="195905350" sldId="257"/>
            <ac:cxnSpMk id="25" creationId="{C5BF2CF5-6528-6265-8EB6-32CE022BEF7E}"/>
          </ac:cxnSpMkLst>
        </pc:cxnChg>
        <pc:cxnChg chg="add del mod">
          <ac:chgData name="u3006935@connect.hku.hk" userId="f624ab6c-00a1-4d8a-9f48-09ca19d3bd65" providerId="ADAL" clId="{6F854649-0293-4E5C-A6A7-9C1EC08E0E97}" dt="2023-03-18T08:01:39.189" v="1170" actId="478"/>
          <ac:cxnSpMkLst>
            <pc:docMk/>
            <pc:sldMk cId="195905350" sldId="257"/>
            <ac:cxnSpMk id="34" creationId="{68B22E28-0966-AC31-84E0-9BD24AC0AA51}"/>
          </ac:cxnSpMkLst>
        </pc:cxnChg>
      </pc:sldChg>
      <pc:sldChg chg="addSp modSp new del">
        <pc:chgData name="u3006935@connect.hku.hk" userId="f624ab6c-00a1-4d8a-9f48-09ca19d3bd65" providerId="ADAL" clId="{6F854649-0293-4E5C-A6A7-9C1EC08E0E97}" dt="2023-03-17T12:58:12.188" v="5" actId="47"/>
        <pc:sldMkLst>
          <pc:docMk/>
          <pc:sldMk cId="3493800726" sldId="257"/>
        </pc:sldMkLst>
        <pc:spChg chg="add mod">
          <ac:chgData name="u3006935@connect.hku.hk" userId="f624ab6c-00a1-4d8a-9f48-09ca19d3bd65" providerId="ADAL" clId="{6F854649-0293-4E5C-A6A7-9C1EC08E0E97}" dt="2023-03-17T12:57:47.838" v="3"/>
          <ac:spMkLst>
            <pc:docMk/>
            <pc:sldMk cId="3493800726" sldId="257"/>
            <ac:spMk id="5" creationId="{17E55A12-00CC-26DD-3BB5-F2F9EBA0BB72}"/>
          </ac:spMkLst>
        </pc:spChg>
        <pc:spChg chg="add mod">
          <ac:chgData name="u3006935@connect.hku.hk" userId="f624ab6c-00a1-4d8a-9f48-09ca19d3bd65" providerId="ADAL" clId="{6F854649-0293-4E5C-A6A7-9C1EC08E0E97}" dt="2023-03-17T12:57:47.838" v="3"/>
          <ac:spMkLst>
            <pc:docMk/>
            <pc:sldMk cId="3493800726" sldId="257"/>
            <ac:spMk id="6" creationId="{63B74CA1-72B4-AF04-B2A6-877A1B5D787C}"/>
          </ac:spMkLst>
        </pc:spChg>
        <pc:spChg chg="add mod">
          <ac:chgData name="u3006935@connect.hku.hk" userId="f624ab6c-00a1-4d8a-9f48-09ca19d3bd65" providerId="ADAL" clId="{6F854649-0293-4E5C-A6A7-9C1EC08E0E97}" dt="2023-03-17T12:57:47.838" v="3"/>
          <ac:spMkLst>
            <pc:docMk/>
            <pc:sldMk cId="3493800726" sldId="257"/>
            <ac:spMk id="8" creationId="{491A0DBF-F0F3-A7F9-0516-C701FAEACC82}"/>
          </ac:spMkLst>
        </pc:spChg>
        <pc:spChg chg="add mod">
          <ac:chgData name="u3006935@connect.hku.hk" userId="f624ab6c-00a1-4d8a-9f48-09ca19d3bd65" providerId="ADAL" clId="{6F854649-0293-4E5C-A6A7-9C1EC08E0E97}" dt="2023-03-17T12:57:47.838" v="3"/>
          <ac:spMkLst>
            <pc:docMk/>
            <pc:sldMk cId="3493800726" sldId="257"/>
            <ac:spMk id="9" creationId="{E5DA65FD-A766-5015-C3A7-E7CE2DE97665}"/>
          </ac:spMkLst>
        </pc:spChg>
        <pc:picChg chg="add mod">
          <ac:chgData name="u3006935@connect.hku.hk" userId="f624ab6c-00a1-4d8a-9f48-09ca19d3bd65" providerId="ADAL" clId="{6F854649-0293-4E5C-A6A7-9C1EC08E0E97}" dt="2023-03-17T12:57:47.838" v="3"/>
          <ac:picMkLst>
            <pc:docMk/>
            <pc:sldMk cId="3493800726" sldId="257"/>
            <ac:picMk id="4" creationId="{D5B8C1BD-1250-34B2-4A50-27B1E8BFF387}"/>
          </ac:picMkLst>
        </pc:picChg>
        <pc:picChg chg="add mod">
          <ac:chgData name="u3006935@connect.hku.hk" userId="f624ab6c-00a1-4d8a-9f48-09ca19d3bd65" providerId="ADAL" clId="{6F854649-0293-4E5C-A6A7-9C1EC08E0E97}" dt="2023-03-17T12:57:47.838" v="3"/>
          <ac:picMkLst>
            <pc:docMk/>
            <pc:sldMk cId="3493800726" sldId="257"/>
            <ac:picMk id="7" creationId="{EFD4B3CC-519E-1631-6FBB-52E8A35433DD}"/>
          </ac:picMkLst>
        </pc:picChg>
      </pc:sldChg>
      <pc:sldChg chg="addSp delSp modSp add mod">
        <pc:chgData name="u3006935@connect.hku.hk" userId="f624ab6c-00a1-4d8a-9f48-09ca19d3bd65" providerId="ADAL" clId="{6F854649-0293-4E5C-A6A7-9C1EC08E0E97}" dt="2023-03-18T12:57:01.934" v="1803" actId="164"/>
        <pc:sldMkLst>
          <pc:docMk/>
          <pc:sldMk cId="2572344418" sldId="258"/>
        </pc:sldMkLst>
        <pc:spChg chg="mod">
          <ac:chgData name="u3006935@connect.hku.hk" userId="f624ab6c-00a1-4d8a-9f48-09ca19d3bd65" providerId="ADAL" clId="{6F854649-0293-4E5C-A6A7-9C1EC08E0E97}" dt="2023-03-18T12:57:01.934" v="1803" actId="164"/>
          <ac:spMkLst>
            <pc:docMk/>
            <pc:sldMk cId="2572344418" sldId="258"/>
            <ac:spMk id="22" creationId="{405E7204-AACE-4642-94C8-2B2374DE5025}"/>
          </ac:spMkLst>
        </pc:spChg>
        <pc:spChg chg="mod">
          <ac:chgData name="u3006935@connect.hku.hk" userId="f624ab6c-00a1-4d8a-9f48-09ca19d3bd65" providerId="ADAL" clId="{6F854649-0293-4E5C-A6A7-9C1EC08E0E97}" dt="2023-03-18T12:57:01.934" v="1803" actId="164"/>
          <ac:spMkLst>
            <pc:docMk/>
            <pc:sldMk cId="2572344418" sldId="258"/>
            <ac:spMk id="23" creationId="{C8D856A5-DED0-4EA0-B812-CE9B7211978F}"/>
          </ac:spMkLst>
        </pc:spChg>
        <pc:spChg chg="mod">
          <ac:chgData name="u3006935@connect.hku.hk" userId="f624ab6c-00a1-4d8a-9f48-09ca19d3bd65" providerId="ADAL" clId="{6F854649-0293-4E5C-A6A7-9C1EC08E0E97}" dt="2023-03-18T12:57:01.934" v="1803" actId="164"/>
          <ac:spMkLst>
            <pc:docMk/>
            <pc:sldMk cId="2572344418" sldId="258"/>
            <ac:spMk id="24" creationId="{216859B3-438C-4005-A287-2458B41E58BF}"/>
          </ac:spMkLst>
        </pc:spChg>
        <pc:spChg chg="mod">
          <ac:chgData name="u3006935@connect.hku.hk" userId="f624ab6c-00a1-4d8a-9f48-09ca19d3bd65" providerId="ADAL" clId="{6F854649-0293-4E5C-A6A7-9C1EC08E0E97}" dt="2023-03-18T12:57:01.934" v="1803" actId="164"/>
          <ac:spMkLst>
            <pc:docMk/>
            <pc:sldMk cId="2572344418" sldId="258"/>
            <ac:spMk id="41" creationId="{8CB27536-EACB-42F6-87C9-0A0C906A458C}"/>
          </ac:spMkLst>
        </pc:spChg>
        <pc:spChg chg="mod">
          <ac:chgData name="u3006935@connect.hku.hk" userId="f624ab6c-00a1-4d8a-9f48-09ca19d3bd65" providerId="ADAL" clId="{6F854649-0293-4E5C-A6A7-9C1EC08E0E97}" dt="2023-03-18T12:57:01.934" v="1803" actId="164"/>
          <ac:spMkLst>
            <pc:docMk/>
            <pc:sldMk cId="2572344418" sldId="258"/>
            <ac:spMk id="42" creationId="{83F192D8-6024-4CDD-AA2B-A26F78941D4B}"/>
          </ac:spMkLst>
        </pc:spChg>
        <pc:spChg chg="mod">
          <ac:chgData name="u3006935@connect.hku.hk" userId="f624ab6c-00a1-4d8a-9f48-09ca19d3bd65" providerId="ADAL" clId="{6F854649-0293-4E5C-A6A7-9C1EC08E0E97}" dt="2023-03-18T12:57:01.934" v="1803" actId="164"/>
          <ac:spMkLst>
            <pc:docMk/>
            <pc:sldMk cId="2572344418" sldId="258"/>
            <ac:spMk id="43" creationId="{6E2AAEEA-B77D-4372-9654-8C87EAA29E26}"/>
          </ac:spMkLst>
        </pc:spChg>
        <pc:spChg chg="mod">
          <ac:chgData name="u3006935@connect.hku.hk" userId="f624ab6c-00a1-4d8a-9f48-09ca19d3bd65" providerId="ADAL" clId="{6F854649-0293-4E5C-A6A7-9C1EC08E0E97}" dt="2023-03-18T12:57:01.934" v="1803" actId="164"/>
          <ac:spMkLst>
            <pc:docMk/>
            <pc:sldMk cId="2572344418" sldId="258"/>
            <ac:spMk id="44" creationId="{A5039B0F-2E59-4510-8A06-5BD1742F6A77}"/>
          </ac:spMkLst>
        </pc:spChg>
        <pc:grpChg chg="add mod">
          <ac:chgData name="u3006935@connect.hku.hk" userId="f624ab6c-00a1-4d8a-9f48-09ca19d3bd65" providerId="ADAL" clId="{6F854649-0293-4E5C-A6A7-9C1EC08E0E97}" dt="2023-03-18T12:57:01.934" v="1803" actId="164"/>
          <ac:grpSpMkLst>
            <pc:docMk/>
            <pc:sldMk cId="2572344418" sldId="258"/>
            <ac:grpSpMk id="16" creationId="{6424998A-E2CD-9540-0A0E-8044FF4C2BD8}"/>
          </ac:grpSpMkLst>
        </pc:grpChg>
        <pc:picChg chg="del">
          <ac:chgData name="u3006935@connect.hku.hk" userId="f624ab6c-00a1-4d8a-9f48-09ca19d3bd65" providerId="ADAL" clId="{6F854649-0293-4E5C-A6A7-9C1EC08E0E97}" dt="2023-03-18T12:51:31.028" v="1783" actId="478"/>
          <ac:picMkLst>
            <pc:docMk/>
            <pc:sldMk cId="2572344418" sldId="258"/>
            <ac:picMk id="2" creationId="{6BF5A53B-85D9-483C-E02B-4934D6971A06}"/>
          </ac:picMkLst>
        </pc:picChg>
        <pc:picChg chg="del mod">
          <ac:chgData name="u3006935@connect.hku.hk" userId="f624ab6c-00a1-4d8a-9f48-09ca19d3bd65" providerId="ADAL" clId="{6F854649-0293-4E5C-A6A7-9C1EC08E0E97}" dt="2023-03-18T12:35:41.040" v="1760" actId="478"/>
          <ac:picMkLst>
            <pc:docMk/>
            <pc:sldMk cId="2572344418" sldId="258"/>
            <ac:picMk id="3" creationId="{F96A4EAD-BCE6-A045-9C92-78326793A5E9}"/>
          </ac:picMkLst>
        </pc:picChg>
        <pc:picChg chg="del">
          <ac:chgData name="u3006935@connect.hku.hk" userId="f624ab6c-00a1-4d8a-9f48-09ca19d3bd65" providerId="ADAL" clId="{6F854649-0293-4E5C-A6A7-9C1EC08E0E97}" dt="2023-03-18T12:54:58.159" v="1792" actId="478"/>
          <ac:picMkLst>
            <pc:docMk/>
            <pc:sldMk cId="2572344418" sldId="258"/>
            <ac:picMk id="4" creationId="{97D8CB58-4F82-A451-C4DF-7CB1F7E48B48}"/>
          </ac:picMkLst>
        </pc:picChg>
        <pc:picChg chg="add del mod">
          <ac:chgData name="u3006935@connect.hku.hk" userId="f624ab6c-00a1-4d8a-9f48-09ca19d3bd65" providerId="ADAL" clId="{6F854649-0293-4E5C-A6A7-9C1EC08E0E97}" dt="2023-03-18T12:38:11.122" v="1765" actId="478"/>
          <ac:picMkLst>
            <pc:docMk/>
            <pc:sldMk cId="2572344418" sldId="258"/>
            <ac:picMk id="6" creationId="{DE145872-AD70-B347-A991-881084C6E8E3}"/>
          </ac:picMkLst>
        </pc:picChg>
        <pc:picChg chg="del">
          <ac:chgData name="u3006935@connect.hku.hk" userId="f624ab6c-00a1-4d8a-9f48-09ca19d3bd65" providerId="ADAL" clId="{6F854649-0293-4E5C-A6A7-9C1EC08E0E97}" dt="2023-03-18T12:23:22.239" v="1731" actId="478"/>
          <ac:picMkLst>
            <pc:docMk/>
            <pc:sldMk cId="2572344418" sldId="258"/>
            <ac:picMk id="7" creationId="{61F0506F-4FFB-476B-86D6-15A8E2615350}"/>
          </ac:picMkLst>
        </pc:picChg>
        <pc:picChg chg="mod">
          <ac:chgData name="u3006935@connect.hku.hk" userId="f624ab6c-00a1-4d8a-9f48-09ca19d3bd65" providerId="ADAL" clId="{6F854649-0293-4E5C-A6A7-9C1EC08E0E97}" dt="2023-03-18T12:57:01.934" v="1803" actId="164"/>
          <ac:picMkLst>
            <pc:docMk/>
            <pc:sldMk cId="2572344418" sldId="258"/>
            <ac:picMk id="9" creationId="{43644028-36F9-4463-9A63-FF600AF02BC1}"/>
          </ac:picMkLst>
        </pc:picChg>
        <pc:picChg chg="del">
          <ac:chgData name="u3006935@connect.hku.hk" userId="f624ab6c-00a1-4d8a-9f48-09ca19d3bd65" providerId="ADAL" clId="{6F854649-0293-4E5C-A6A7-9C1EC08E0E97}" dt="2023-03-18T12:23:23.079" v="1732" actId="478"/>
          <ac:picMkLst>
            <pc:docMk/>
            <pc:sldMk cId="2572344418" sldId="258"/>
            <ac:picMk id="10" creationId="{34A46B69-C4C4-4876-A99D-5A2FA94E5098}"/>
          </ac:picMkLst>
        </pc:picChg>
        <pc:picChg chg="add mod">
          <ac:chgData name="u3006935@connect.hku.hk" userId="f624ab6c-00a1-4d8a-9f48-09ca19d3bd65" providerId="ADAL" clId="{6F854649-0293-4E5C-A6A7-9C1EC08E0E97}" dt="2023-03-18T12:57:01.934" v="1803" actId="164"/>
          <ac:picMkLst>
            <pc:docMk/>
            <pc:sldMk cId="2572344418" sldId="258"/>
            <ac:picMk id="11" creationId="{88A78C6B-022A-9C50-FEE5-C2F3AC4C6E13}"/>
          </ac:picMkLst>
        </pc:picChg>
        <pc:picChg chg="add mod">
          <ac:chgData name="u3006935@connect.hku.hk" userId="f624ab6c-00a1-4d8a-9f48-09ca19d3bd65" providerId="ADAL" clId="{6F854649-0293-4E5C-A6A7-9C1EC08E0E97}" dt="2023-03-18T12:57:01.934" v="1803" actId="164"/>
          <ac:picMkLst>
            <pc:docMk/>
            <pc:sldMk cId="2572344418" sldId="258"/>
            <ac:picMk id="13" creationId="{433BED4E-8885-FF69-7FFF-B67A957412E6}"/>
          </ac:picMkLst>
        </pc:picChg>
        <pc:picChg chg="add mod">
          <ac:chgData name="u3006935@connect.hku.hk" userId="f624ab6c-00a1-4d8a-9f48-09ca19d3bd65" providerId="ADAL" clId="{6F854649-0293-4E5C-A6A7-9C1EC08E0E97}" dt="2023-03-18T12:57:01.934" v="1803" actId="164"/>
          <ac:picMkLst>
            <pc:docMk/>
            <pc:sldMk cId="2572344418" sldId="258"/>
            <ac:picMk id="15" creationId="{66491BC0-E810-5886-9F68-0318704AC804}"/>
          </ac:picMkLst>
        </pc:picChg>
        <pc:picChg chg="mod">
          <ac:chgData name="u3006935@connect.hku.hk" userId="f624ab6c-00a1-4d8a-9f48-09ca19d3bd65" providerId="ADAL" clId="{6F854649-0293-4E5C-A6A7-9C1EC08E0E97}" dt="2023-03-18T12:57:01.934" v="1803" actId="164"/>
          <ac:picMkLst>
            <pc:docMk/>
            <pc:sldMk cId="2572344418" sldId="258"/>
            <ac:picMk id="26" creationId="{45758492-9D7F-48FD-85F7-938E43F5F0F1}"/>
          </ac:picMkLst>
        </pc:picChg>
        <pc:picChg chg="mod">
          <ac:chgData name="u3006935@connect.hku.hk" userId="f624ab6c-00a1-4d8a-9f48-09ca19d3bd65" providerId="ADAL" clId="{6F854649-0293-4E5C-A6A7-9C1EC08E0E97}" dt="2023-03-18T12:57:01.934" v="1803" actId="164"/>
          <ac:picMkLst>
            <pc:docMk/>
            <pc:sldMk cId="2572344418" sldId="258"/>
            <ac:picMk id="28" creationId="{0C111B6A-4B99-495D-A6DF-CA6404AD11E4}"/>
          </ac:picMkLst>
        </pc:picChg>
        <pc:picChg chg="mod">
          <ac:chgData name="u3006935@connect.hku.hk" userId="f624ab6c-00a1-4d8a-9f48-09ca19d3bd65" providerId="ADAL" clId="{6F854649-0293-4E5C-A6A7-9C1EC08E0E97}" dt="2023-03-18T12:57:01.934" v="1803" actId="164"/>
          <ac:picMkLst>
            <pc:docMk/>
            <pc:sldMk cId="2572344418" sldId="258"/>
            <ac:picMk id="30" creationId="{F05A87B5-1E25-49D9-AFF7-5FDA383F83F6}"/>
          </ac:picMkLst>
        </pc:picChg>
        <pc:picChg chg="mod">
          <ac:chgData name="u3006935@connect.hku.hk" userId="f624ab6c-00a1-4d8a-9f48-09ca19d3bd65" providerId="ADAL" clId="{6F854649-0293-4E5C-A6A7-9C1EC08E0E97}" dt="2023-03-18T12:57:01.934" v="1803" actId="164"/>
          <ac:picMkLst>
            <pc:docMk/>
            <pc:sldMk cId="2572344418" sldId="258"/>
            <ac:picMk id="34" creationId="{29CF8E09-4EAA-46F6-B0B5-767AFF1959CB}"/>
          </ac:picMkLst>
        </pc:picChg>
        <pc:picChg chg="mod">
          <ac:chgData name="u3006935@connect.hku.hk" userId="f624ab6c-00a1-4d8a-9f48-09ca19d3bd65" providerId="ADAL" clId="{6F854649-0293-4E5C-A6A7-9C1EC08E0E97}" dt="2023-03-18T12:57:01.934" v="1803" actId="164"/>
          <ac:picMkLst>
            <pc:docMk/>
            <pc:sldMk cId="2572344418" sldId="258"/>
            <ac:picMk id="40" creationId="{418FD8FB-D39F-4C80-B51D-7D80F0F200E6}"/>
          </ac:picMkLst>
        </pc:picChg>
      </pc:sldChg>
      <pc:sldChg chg="delSp modSp add del mod">
        <pc:chgData name="u3006935@connect.hku.hk" userId="f624ab6c-00a1-4d8a-9f48-09ca19d3bd65" providerId="ADAL" clId="{6F854649-0293-4E5C-A6A7-9C1EC08E0E97}" dt="2023-03-18T08:47:39.115" v="1404" actId="47"/>
        <pc:sldMkLst>
          <pc:docMk/>
          <pc:sldMk cId="1025121748" sldId="264"/>
        </pc:sldMkLst>
        <pc:spChg chg="mod topLvl">
          <ac:chgData name="u3006935@connect.hku.hk" userId="f624ab6c-00a1-4d8a-9f48-09ca19d3bd65" providerId="ADAL" clId="{6F854649-0293-4E5C-A6A7-9C1EC08E0E97}" dt="2023-03-18T07:49:37.755" v="1084" actId="165"/>
          <ac:spMkLst>
            <pc:docMk/>
            <pc:sldMk cId="1025121748" sldId="264"/>
            <ac:spMk id="4" creationId="{E6D21B16-9315-C4CF-3219-5347967DD226}"/>
          </ac:spMkLst>
        </pc:spChg>
        <pc:spChg chg="mod topLvl">
          <ac:chgData name="u3006935@connect.hku.hk" userId="f624ab6c-00a1-4d8a-9f48-09ca19d3bd65" providerId="ADAL" clId="{6F854649-0293-4E5C-A6A7-9C1EC08E0E97}" dt="2023-03-18T07:49:37.755" v="1084" actId="165"/>
          <ac:spMkLst>
            <pc:docMk/>
            <pc:sldMk cId="1025121748" sldId="264"/>
            <ac:spMk id="12" creationId="{E66269C5-9D34-7DC8-A150-4771D17D6724}"/>
          </ac:spMkLst>
        </pc:spChg>
        <pc:spChg chg="mod topLvl">
          <ac:chgData name="u3006935@connect.hku.hk" userId="f624ab6c-00a1-4d8a-9f48-09ca19d3bd65" providerId="ADAL" clId="{6F854649-0293-4E5C-A6A7-9C1EC08E0E97}" dt="2023-03-18T07:49:37.755" v="1084" actId="165"/>
          <ac:spMkLst>
            <pc:docMk/>
            <pc:sldMk cId="1025121748" sldId="264"/>
            <ac:spMk id="13" creationId="{A7E663A5-BA25-A961-ED18-02444F4724E8}"/>
          </ac:spMkLst>
        </pc:spChg>
        <pc:spChg chg="mod topLvl">
          <ac:chgData name="u3006935@connect.hku.hk" userId="f624ab6c-00a1-4d8a-9f48-09ca19d3bd65" providerId="ADAL" clId="{6F854649-0293-4E5C-A6A7-9C1EC08E0E97}" dt="2023-03-18T08:17:03.907" v="1225" actId="165"/>
          <ac:spMkLst>
            <pc:docMk/>
            <pc:sldMk cId="1025121748" sldId="264"/>
            <ac:spMk id="20" creationId="{62218A03-D4CE-C2A6-E611-DB5A87926FD4}"/>
          </ac:spMkLst>
        </pc:spChg>
        <pc:spChg chg="mod topLvl">
          <ac:chgData name="u3006935@connect.hku.hk" userId="f624ab6c-00a1-4d8a-9f48-09ca19d3bd65" providerId="ADAL" clId="{6F854649-0293-4E5C-A6A7-9C1EC08E0E97}" dt="2023-03-18T08:17:03.907" v="1225" actId="165"/>
          <ac:spMkLst>
            <pc:docMk/>
            <pc:sldMk cId="1025121748" sldId="264"/>
            <ac:spMk id="21" creationId="{4D456C6C-00B6-4A90-0E62-59623EDFC0CA}"/>
          </ac:spMkLst>
        </pc:spChg>
        <pc:spChg chg="mod topLvl">
          <ac:chgData name="u3006935@connect.hku.hk" userId="f624ab6c-00a1-4d8a-9f48-09ca19d3bd65" providerId="ADAL" clId="{6F854649-0293-4E5C-A6A7-9C1EC08E0E97}" dt="2023-03-18T08:17:03.907" v="1225" actId="165"/>
          <ac:spMkLst>
            <pc:docMk/>
            <pc:sldMk cId="1025121748" sldId="264"/>
            <ac:spMk id="22" creationId="{F08D42D3-E4BB-CCFA-0718-2BCDED6FAB28}"/>
          </ac:spMkLst>
        </pc:spChg>
        <pc:grpChg chg="del">
          <ac:chgData name="u3006935@connect.hku.hk" userId="f624ab6c-00a1-4d8a-9f48-09ca19d3bd65" providerId="ADAL" clId="{6F854649-0293-4E5C-A6A7-9C1EC08E0E97}" dt="2023-03-18T07:49:37.755" v="1084" actId="165"/>
          <ac:grpSpMkLst>
            <pc:docMk/>
            <pc:sldMk cId="1025121748" sldId="264"/>
            <ac:grpSpMk id="2" creationId="{11645573-6216-CB96-2D29-A3DE6A68536A}"/>
          </ac:grpSpMkLst>
        </pc:grpChg>
        <pc:grpChg chg="del">
          <ac:chgData name="u3006935@connect.hku.hk" userId="f624ab6c-00a1-4d8a-9f48-09ca19d3bd65" providerId="ADAL" clId="{6F854649-0293-4E5C-A6A7-9C1EC08E0E97}" dt="2023-03-18T08:17:03.907" v="1225" actId="165"/>
          <ac:grpSpMkLst>
            <pc:docMk/>
            <pc:sldMk cId="1025121748" sldId="264"/>
            <ac:grpSpMk id="3" creationId="{C0C18879-4551-E563-FC34-F577E8201422}"/>
          </ac:grpSpMkLst>
        </pc:grpChg>
        <pc:picChg chg="mod topLvl">
          <ac:chgData name="u3006935@connect.hku.hk" userId="f624ab6c-00a1-4d8a-9f48-09ca19d3bd65" providerId="ADAL" clId="{6F854649-0293-4E5C-A6A7-9C1EC08E0E97}" dt="2023-03-18T08:16:55.606" v="1224" actId="14100"/>
          <ac:picMkLst>
            <pc:docMk/>
            <pc:sldMk cId="1025121748" sldId="264"/>
            <ac:picMk id="7" creationId="{06C0C81F-6BB0-24AC-9005-E62FCDA9B191}"/>
          </ac:picMkLst>
        </pc:picChg>
        <pc:picChg chg="mod topLvl">
          <ac:chgData name="u3006935@connect.hku.hk" userId="f624ab6c-00a1-4d8a-9f48-09ca19d3bd65" providerId="ADAL" clId="{6F854649-0293-4E5C-A6A7-9C1EC08E0E97}" dt="2023-03-18T08:16:55.606" v="1224" actId="14100"/>
          <ac:picMkLst>
            <pc:docMk/>
            <pc:sldMk cId="1025121748" sldId="264"/>
            <ac:picMk id="11" creationId="{D86A448B-CF6F-DB40-36B6-45D9D2C89AB3}"/>
          </ac:picMkLst>
        </pc:picChg>
        <pc:picChg chg="mod topLvl">
          <ac:chgData name="u3006935@connect.hku.hk" userId="f624ab6c-00a1-4d8a-9f48-09ca19d3bd65" providerId="ADAL" clId="{6F854649-0293-4E5C-A6A7-9C1EC08E0E97}" dt="2023-03-18T08:24:19.608" v="1307" actId="14100"/>
          <ac:picMkLst>
            <pc:docMk/>
            <pc:sldMk cId="1025121748" sldId="264"/>
            <ac:picMk id="15" creationId="{5A4BD2E0-6A43-64AB-137F-A445065C6413}"/>
          </ac:picMkLst>
        </pc:picChg>
        <pc:picChg chg="mod topLvl">
          <ac:chgData name="u3006935@connect.hku.hk" userId="f624ab6c-00a1-4d8a-9f48-09ca19d3bd65" providerId="ADAL" clId="{6F854649-0293-4E5C-A6A7-9C1EC08E0E97}" dt="2023-03-18T08:17:12.310" v="1226" actId="14100"/>
          <ac:picMkLst>
            <pc:docMk/>
            <pc:sldMk cId="1025121748" sldId="264"/>
            <ac:picMk id="19" creationId="{FACAEB94-AD1F-74B3-7FE4-D6E7EAA20925}"/>
          </ac:picMkLst>
        </pc:picChg>
      </pc:sldChg>
      <pc:sldChg chg="addSp delSp modSp add mod">
        <pc:chgData name="u3006935@connect.hku.hk" userId="f624ab6c-00a1-4d8a-9f48-09ca19d3bd65" providerId="ADAL" clId="{6F854649-0293-4E5C-A6A7-9C1EC08E0E97}" dt="2023-03-18T02:51:17.511" v="502" actId="164"/>
        <pc:sldMkLst>
          <pc:docMk/>
          <pc:sldMk cId="614836317" sldId="271"/>
        </pc:sldMkLst>
        <pc:spChg chg="add mod topLvl">
          <ac:chgData name="u3006935@connect.hku.hk" userId="f624ab6c-00a1-4d8a-9f48-09ca19d3bd65" providerId="ADAL" clId="{6F854649-0293-4E5C-A6A7-9C1EC08E0E97}" dt="2023-03-18T02:51:09.610" v="501" actId="164"/>
          <ac:spMkLst>
            <pc:docMk/>
            <pc:sldMk cId="614836317" sldId="271"/>
            <ac:spMk id="2" creationId="{2F385D53-9592-46E9-1328-3EFB793B3AF4}"/>
          </ac:spMkLst>
        </pc:spChg>
        <pc:spChg chg="add mod topLvl">
          <ac:chgData name="u3006935@connect.hku.hk" userId="f624ab6c-00a1-4d8a-9f48-09ca19d3bd65" providerId="ADAL" clId="{6F854649-0293-4E5C-A6A7-9C1EC08E0E97}" dt="2023-03-18T02:51:09.610" v="501" actId="164"/>
          <ac:spMkLst>
            <pc:docMk/>
            <pc:sldMk cId="614836317" sldId="271"/>
            <ac:spMk id="3" creationId="{1B3BEB1C-32D0-1D78-9A44-459A62FE09EA}"/>
          </ac:spMkLst>
        </pc:spChg>
        <pc:spChg chg="del mod">
          <ac:chgData name="u3006935@connect.hku.hk" userId="f624ab6c-00a1-4d8a-9f48-09ca19d3bd65" providerId="ADAL" clId="{6F854649-0293-4E5C-A6A7-9C1EC08E0E97}" dt="2023-03-17T13:01:16.206" v="52" actId="478"/>
          <ac:spMkLst>
            <pc:docMk/>
            <pc:sldMk cId="614836317" sldId="271"/>
            <ac:spMk id="5" creationId="{92BAC12D-BFFF-3573-871A-5BDE93757C60}"/>
          </ac:spMkLst>
        </pc:spChg>
        <pc:spChg chg="del mod">
          <ac:chgData name="u3006935@connect.hku.hk" userId="f624ab6c-00a1-4d8a-9f48-09ca19d3bd65" providerId="ADAL" clId="{6F854649-0293-4E5C-A6A7-9C1EC08E0E97}" dt="2023-03-17T13:01:16.206" v="52" actId="478"/>
          <ac:spMkLst>
            <pc:docMk/>
            <pc:sldMk cId="614836317" sldId="271"/>
            <ac:spMk id="6" creationId="{E620DC9E-F7AB-C7AB-86F0-64F738BAD06E}"/>
          </ac:spMkLst>
        </pc:spChg>
        <pc:spChg chg="mod">
          <ac:chgData name="u3006935@connect.hku.hk" userId="f624ab6c-00a1-4d8a-9f48-09ca19d3bd65" providerId="ADAL" clId="{6F854649-0293-4E5C-A6A7-9C1EC08E0E97}" dt="2023-03-18T02:17:34.400" v="358" actId="165"/>
          <ac:spMkLst>
            <pc:docMk/>
            <pc:sldMk cId="614836317" sldId="271"/>
            <ac:spMk id="8" creationId="{FF3DD458-C9F3-1AD8-8C8F-0D43B7E80FBB}"/>
          </ac:spMkLst>
        </pc:spChg>
        <pc:spChg chg="mod">
          <ac:chgData name="u3006935@connect.hku.hk" userId="f624ab6c-00a1-4d8a-9f48-09ca19d3bd65" providerId="ADAL" clId="{6F854649-0293-4E5C-A6A7-9C1EC08E0E97}" dt="2023-03-18T02:17:34.400" v="358" actId="165"/>
          <ac:spMkLst>
            <pc:docMk/>
            <pc:sldMk cId="614836317" sldId="271"/>
            <ac:spMk id="9" creationId="{6A263B4D-6DBE-2295-A0D0-201A7F3411D4}"/>
          </ac:spMkLst>
        </pc:spChg>
        <pc:spChg chg="add mod topLvl">
          <ac:chgData name="u3006935@connect.hku.hk" userId="f624ab6c-00a1-4d8a-9f48-09ca19d3bd65" providerId="ADAL" clId="{6F854649-0293-4E5C-A6A7-9C1EC08E0E97}" dt="2023-03-18T02:51:09.610" v="501" actId="164"/>
          <ac:spMkLst>
            <pc:docMk/>
            <pc:sldMk cId="614836317" sldId="271"/>
            <ac:spMk id="18" creationId="{F167AE86-FD6A-5237-44F4-B31F36AC2FB9}"/>
          </ac:spMkLst>
        </pc:spChg>
        <pc:spChg chg="add mod">
          <ac:chgData name="u3006935@connect.hku.hk" userId="f624ab6c-00a1-4d8a-9f48-09ca19d3bd65" providerId="ADAL" clId="{6F854649-0293-4E5C-A6A7-9C1EC08E0E97}" dt="2023-03-18T02:24:56.314" v="449" actId="2711"/>
          <ac:spMkLst>
            <pc:docMk/>
            <pc:sldMk cId="614836317" sldId="271"/>
            <ac:spMk id="19" creationId="{B2CF5800-ECCA-C8A5-4BC8-72E85F29F10C}"/>
          </ac:spMkLst>
        </pc:spChg>
        <pc:spChg chg="add del mod">
          <ac:chgData name="u3006935@connect.hku.hk" userId="f624ab6c-00a1-4d8a-9f48-09ca19d3bd65" providerId="ADAL" clId="{6F854649-0293-4E5C-A6A7-9C1EC08E0E97}" dt="2023-03-17T14:13:15.909" v="264" actId="21"/>
          <ac:spMkLst>
            <pc:docMk/>
            <pc:sldMk cId="614836317" sldId="271"/>
            <ac:spMk id="24" creationId="{ED7AA9D3-2BFB-1904-B6F7-B8C21A5BE763}"/>
          </ac:spMkLst>
        </pc:spChg>
        <pc:spChg chg="add del mod">
          <ac:chgData name="u3006935@connect.hku.hk" userId="f624ab6c-00a1-4d8a-9f48-09ca19d3bd65" providerId="ADAL" clId="{6F854649-0293-4E5C-A6A7-9C1EC08E0E97}" dt="2023-03-17T14:13:15.909" v="264" actId="21"/>
          <ac:spMkLst>
            <pc:docMk/>
            <pc:sldMk cId="614836317" sldId="271"/>
            <ac:spMk id="25" creationId="{380EEB0D-BEB6-6940-221D-319B29CF74F3}"/>
          </ac:spMkLst>
        </pc:spChg>
        <pc:spChg chg="add mod">
          <ac:chgData name="u3006935@connect.hku.hk" userId="f624ab6c-00a1-4d8a-9f48-09ca19d3bd65" providerId="ADAL" clId="{6F854649-0293-4E5C-A6A7-9C1EC08E0E97}" dt="2023-03-18T02:47:10.403" v="500" actId="164"/>
          <ac:spMkLst>
            <pc:docMk/>
            <pc:sldMk cId="614836317" sldId="271"/>
            <ac:spMk id="27" creationId="{70884427-83F5-CBF5-921A-F1D63FA25142}"/>
          </ac:spMkLst>
        </pc:spChg>
        <pc:spChg chg="add mod">
          <ac:chgData name="u3006935@connect.hku.hk" userId="f624ab6c-00a1-4d8a-9f48-09ca19d3bd65" providerId="ADAL" clId="{6F854649-0293-4E5C-A6A7-9C1EC08E0E97}" dt="2023-03-18T02:47:10.403" v="500" actId="164"/>
          <ac:spMkLst>
            <pc:docMk/>
            <pc:sldMk cId="614836317" sldId="271"/>
            <ac:spMk id="28" creationId="{B2494EBA-227B-5AB7-F37E-BCCD8E65ED8A}"/>
          </ac:spMkLst>
        </pc:spChg>
        <pc:spChg chg="add del mod">
          <ac:chgData name="u3006935@connect.hku.hk" userId="f624ab6c-00a1-4d8a-9f48-09ca19d3bd65" providerId="ADAL" clId="{6F854649-0293-4E5C-A6A7-9C1EC08E0E97}" dt="2023-03-18T02:21:04.075" v="431" actId="478"/>
          <ac:spMkLst>
            <pc:docMk/>
            <pc:sldMk cId="614836317" sldId="271"/>
            <ac:spMk id="30" creationId="{42917AFD-0B09-C175-FBB6-D76C86015171}"/>
          </ac:spMkLst>
        </pc:spChg>
        <pc:spChg chg="add del mod">
          <ac:chgData name="u3006935@connect.hku.hk" userId="f624ab6c-00a1-4d8a-9f48-09ca19d3bd65" providerId="ADAL" clId="{6F854649-0293-4E5C-A6A7-9C1EC08E0E97}" dt="2023-03-18T02:21:04.075" v="431" actId="478"/>
          <ac:spMkLst>
            <pc:docMk/>
            <pc:sldMk cId="614836317" sldId="271"/>
            <ac:spMk id="31" creationId="{C29B87DB-A29F-60C8-AAF4-5E2C3AA526CE}"/>
          </ac:spMkLst>
        </pc:spChg>
        <pc:spChg chg="add mod">
          <ac:chgData name="u3006935@connect.hku.hk" userId="f624ab6c-00a1-4d8a-9f48-09ca19d3bd65" providerId="ADAL" clId="{6F854649-0293-4E5C-A6A7-9C1EC08E0E97}" dt="2023-03-18T02:47:10.403" v="500" actId="164"/>
          <ac:spMkLst>
            <pc:docMk/>
            <pc:sldMk cId="614836317" sldId="271"/>
            <ac:spMk id="32" creationId="{C49F2CEB-C5F0-3CE7-BDB3-9F6DBD6F0533}"/>
          </ac:spMkLst>
        </pc:spChg>
        <pc:spChg chg="add mod">
          <ac:chgData name="u3006935@connect.hku.hk" userId="f624ab6c-00a1-4d8a-9f48-09ca19d3bd65" providerId="ADAL" clId="{6F854649-0293-4E5C-A6A7-9C1EC08E0E97}" dt="2023-03-18T02:47:05.387" v="499" actId="164"/>
          <ac:spMkLst>
            <pc:docMk/>
            <pc:sldMk cId="614836317" sldId="271"/>
            <ac:spMk id="33" creationId="{468FB047-E4BA-7327-7480-8EDB7D915882}"/>
          </ac:spMkLst>
        </pc:spChg>
        <pc:spChg chg="add mod topLvl">
          <ac:chgData name="u3006935@connect.hku.hk" userId="f624ab6c-00a1-4d8a-9f48-09ca19d3bd65" providerId="ADAL" clId="{6F854649-0293-4E5C-A6A7-9C1EC08E0E97}" dt="2023-03-18T02:47:05.387" v="499" actId="164"/>
          <ac:spMkLst>
            <pc:docMk/>
            <pc:sldMk cId="614836317" sldId="271"/>
            <ac:spMk id="34" creationId="{156A7BFE-A5CA-A8A9-B0F0-147C1E5917B9}"/>
          </ac:spMkLst>
        </pc:spChg>
        <pc:spChg chg="add mod topLvl">
          <ac:chgData name="u3006935@connect.hku.hk" userId="f624ab6c-00a1-4d8a-9f48-09ca19d3bd65" providerId="ADAL" clId="{6F854649-0293-4E5C-A6A7-9C1EC08E0E97}" dt="2023-03-18T02:47:05.387" v="499" actId="164"/>
          <ac:spMkLst>
            <pc:docMk/>
            <pc:sldMk cId="614836317" sldId="271"/>
            <ac:spMk id="35" creationId="{BE2E5C7D-6962-2C5D-2439-91F63849D785}"/>
          </ac:spMkLst>
        </pc:spChg>
        <pc:grpChg chg="add del mod topLvl">
          <ac:chgData name="u3006935@connect.hku.hk" userId="f624ab6c-00a1-4d8a-9f48-09ca19d3bd65" providerId="ADAL" clId="{6F854649-0293-4E5C-A6A7-9C1EC08E0E97}" dt="2023-03-18T02:17:52.482" v="361" actId="165"/>
          <ac:grpSpMkLst>
            <pc:docMk/>
            <pc:sldMk cId="614836317" sldId="271"/>
            <ac:grpSpMk id="10" creationId="{84F3BA61-DBE5-3A6E-9508-78A82949A8BC}"/>
          </ac:grpSpMkLst>
        </pc:grpChg>
        <pc:grpChg chg="add mod">
          <ac:chgData name="u3006935@connect.hku.hk" userId="f624ab6c-00a1-4d8a-9f48-09ca19d3bd65" providerId="ADAL" clId="{6F854649-0293-4E5C-A6A7-9C1EC08E0E97}" dt="2023-03-18T02:17:34.400" v="358" actId="165"/>
          <ac:grpSpMkLst>
            <pc:docMk/>
            <pc:sldMk cId="614836317" sldId="271"/>
            <ac:grpSpMk id="11" creationId="{E80E5965-1603-4C50-4A0C-46C7DC80873E}"/>
          </ac:grpSpMkLst>
        </pc:grpChg>
        <pc:grpChg chg="add mod">
          <ac:chgData name="u3006935@connect.hku.hk" userId="f624ab6c-00a1-4d8a-9f48-09ca19d3bd65" providerId="ADAL" clId="{6F854649-0293-4E5C-A6A7-9C1EC08E0E97}" dt="2023-03-18T02:17:34.400" v="358" actId="165"/>
          <ac:grpSpMkLst>
            <pc:docMk/>
            <pc:sldMk cId="614836317" sldId="271"/>
            <ac:grpSpMk id="16" creationId="{15363973-DD9E-DC35-C42B-F175F14CA15D}"/>
          </ac:grpSpMkLst>
        </pc:grpChg>
        <pc:grpChg chg="add del mod topLvl">
          <ac:chgData name="u3006935@connect.hku.hk" userId="f624ab6c-00a1-4d8a-9f48-09ca19d3bd65" providerId="ADAL" clId="{6F854649-0293-4E5C-A6A7-9C1EC08E0E97}" dt="2023-03-18T02:17:47.175" v="360" actId="165"/>
          <ac:grpSpMkLst>
            <pc:docMk/>
            <pc:sldMk cId="614836317" sldId="271"/>
            <ac:grpSpMk id="17" creationId="{BEAD9304-10E4-7065-A248-4F97D5A5A88B}"/>
          </ac:grpSpMkLst>
        </pc:grpChg>
        <pc:grpChg chg="add del mod topLvl">
          <ac:chgData name="u3006935@connect.hku.hk" userId="f624ab6c-00a1-4d8a-9f48-09ca19d3bd65" providerId="ADAL" clId="{6F854649-0293-4E5C-A6A7-9C1EC08E0E97}" dt="2023-03-18T02:17:42.136" v="359" actId="165"/>
          <ac:grpSpMkLst>
            <pc:docMk/>
            <pc:sldMk cId="614836317" sldId="271"/>
            <ac:grpSpMk id="20" creationId="{709E3D83-5144-D375-2F8F-2F419323722C}"/>
          </ac:grpSpMkLst>
        </pc:grpChg>
        <pc:grpChg chg="add mod topLvl">
          <ac:chgData name="u3006935@connect.hku.hk" userId="f624ab6c-00a1-4d8a-9f48-09ca19d3bd65" providerId="ADAL" clId="{6F854649-0293-4E5C-A6A7-9C1EC08E0E97}" dt="2023-03-18T02:51:09.610" v="501" actId="164"/>
          <ac:grpSpMkLst>
            <pc:docMk/>
            <pc:sldMk cId="614836317" sldId="271"/>
            <ac:grpSpMk id="21" creationId="{556E3132-3330-F8EA-1A43-7430570B9AAA}"/>
          </ac:grpSpMkLst>
        </pc:grpChg>
        <pc:grpChg chg="add mod">
          <ac:chgData name="u3006935@connect.hku.hk" userId="f624ab6c-00a1-4d8a-9f48-09ca19d3bd65" providerId="ADAL" clId="{6F854649-0293-4E5C-A6A7-9C1EC08E0E97}" dt="2023-03-17T13:46:53.062" v="112" actId="164"/>
          <ac:grpSpMkLst>
            <pc:docMk/>
            <pc:sldMk cId="614836317" sldId="271"/>
            <ac:grpSpMk id="22" creationId="{BC539AF6-FC02-EC16-402A-94F9837F3AC9}"/>
          </ac:grpSpMkLst>
        </pc:grpChg>
        <pc:grpChg chg="add del mod">
          <ac:chgData name="u3006935@connect.hku.hk" userId="f624ab6c-00a1-4d8a-9f48-09ca19d3bd65" providerId="ADAL" clId="{6F854649-0293-4E5C-A6A7-9C1EC08E0E97}" dt="2023-03-18T02:17:34.400" v="358" actId="165"/>
          <ac:grpSpMkLst>
            <pc:docMk/>
            <pc:sldMk cId="614836317" sldId="271"/>
            <ac:grpSpMk id="23" creationId="{2ED1F7B6-9811-09F8-DB06-0EB6C28D80C1}"/>
          </ac:grpSpMkLst>
        </pc:grpChg>
        <pc:grpChg chg="add del mod">
          <ac:chgData name="u3006935@connect.hku.hk" userId="f624ab6c-00a1-4d8a-9f48-09ca19d3bd65" providerId="ADAL" clId="{6F854649-0293-4E5C-A6A7-9C1EC08E0E97}" dt="2023-03-18T02:22:57.656" v="440" actId="165"/>
          <ac:grpSpMkLst>
            <pc:docMk/>
            <pc:sldMk cId="614836317" sldId="271"/>
            <ac:grpSpMk id="36" creationId="{18C38F6A-EC2E-6307-4E2F-7147FC378498}"/>
          </ac:grpSpMkLst>
        </pc:grpChg>
        <pc:grpChg chg="add mod">
          <ac:chgData name="u3006935@connect.hku.hk" userId="f624ab6c-00a1-4d8a-9f48-09ca19d3bd65" providerId="ADAL" clId="{6F854649-0293-4E5C-A6A7-9C1EC08E0E97}" dt="2023-03-18T02:51:17.511" v="502" actId="164"/>
          <ac:grpSpMkLst>
            <pc:docMk/>
            <pc:sldMk cId="614836317" sldId="271"/>
            <ac:grpSpMk id="41" creationId="{537AF534-7E1D-F7F4-EC6D-2ACD9FEBFEC7}"/>
          </ac:grpSpMkLst>
        </pc:grpChg>
        <pc:grpChg chg="add mod">
          <ac:chgData name="u3006935@connect.hku.hk" userId="f624ab6c-00a1-4d8a-9f48-09ca19d3bd65" providerId="ADAL" clId="{6F854649-0293-4E5C-A6A7-9C1EC08E0E97}" dt="2023-03-18T02:51:17.511" v="502" actId="164"/>
          <ac:grpSpMkLst>
            <pc:docMk/>
            <pc:sldMk cId="614836317" sldId="271"/>
            <ac:grpSpMk id="42" creationId="{1F24EE72-CC7B-C056-0BD2-ECFB565E0F04}"/>
          </ac:grpSpMkLst>
        </pc:grpChg>
        <pc:grpChg chg="add mod">
          <ac:chgData name="u3006935@connect.hku.hk" userId="f624ab6c-00a1-4d8a-9f48-09ca19d3bd65" providerId="ADAL" clId="{6F854649-0293-4E5C-A6A7-9C1EC08E0E97}" dt="2023-03-18T02:51:09.610" v="501" actId="164"/>
          <ac:grpSpMkLst>
            <pc:docMk/>
            <pc:sldMk cId="614836317" sldId="271"/>
            <ac:grpSpMk id="43" creationId="{9E30F0CF-B4B8-9E2C-E256-D32EC3459EC7}"/>
          </ac:grpSpMkLst>
        </pc:grpChg>
        <pc:grpChg chg="add mod">
          <ac:chgData name="u3006935@connect.hku.hk" userId="f624ab6c-00a1-4d8a-9f48-09ca19d3bd65" providerId="ADAL" clId="{6F854649-0293-4E5C-A6A7-9C1EC08E0E97}" dt="2023-03-18T02:51:17.511" v="502" actId="164"/>
          <ac:grpSpMkLst>
            <pc:docMk/>
            <pc:sldMk cId="614836317" sldId="271"/>
            <ac:grpSpMk id="44" creationId="{A0945E3A-8605-4237-219D-269FFA5371B1}"/>
          </ac:grpSpMkLst>
        </pc:grpChg>
        <pc:picChg chg="mod topLvl">
          <ac:chgData name="u3006935@connect.hku.hk" userId="f624ab6c-00a1-4d8a-9f48-09ca19d3bd65" providerId="ADAL" clId="{6F854649-0293-4E5C-A6A7-9C1EC08E0E97}" dt="2023-03-18T02:51:09.610" v="501" actId="164"/>
          <ac:picMkLst>
            <pc:docMk/>
            <pc:sldMk cId="614836317" sldId="271"/>
            <ac:picMk id="4" creationId="{057DABF0-F8FD-78EB-881A-8821D80422A6}"/>
          </ac:picMkLst>
        </pc:picChg>
        <pc:picChg chg="mod">
          <ac:chgData name="u3006935@connect.hku.hk" userId="f624ab6c-00a1-4d8a-9f48-09ca19d3bd65" providerId="ADAL" clId="{6F854649-0293-4E5C-A6A7-9C1EC08E0E97}" dt="2023-03-18T02:17:34.400" v="358" actId="165"/>
          <ac:picMkLst>
            <pc:docMk/>
            <pc:sldMk cId="614836317" sldId="271"/>
            <ac:picMk id="7" creationId="{B19E0FA8-41B2-4D97-5EE3-03EA4295D41A}"/>
          </ac:picMkLst>
        </pc:picChg>
        <pc:picChg chg="add mod topLvl">
          <ac:chgData name="u3006935@connect.hku.hk" userId="f624ab6c-00a1-4d8a-9f48-09ca19d3bd65" providerId="ADAL" clId="{6F854649-0293-4E5C-A6A7-9C1EC08E0E97}" dt="2023-03-18T02:51:09.610" v="501" actId="164"/>
          <ac:picMkLst>
            <pc:docMk/>
            <pc:sldMk cId="614836317" sldId="271"/>
            <ac:picMk id="13" creationId="{686F9822-87CD-D46E-E6DC-6BB9D0BFCC71}"/>
          </ac:picMkLst>
        </pc:picChg>
        <pc:picChg chg="add mod">
          <ac:chgData name="u3006935@connect.hku.hk" userId="f624ab6c-00a1-4d8a-9f48-09ca19d3bd65" providerId="ADAL" clId="{6F854649-0293-4E5C-A6A7-9C1EC08E0E97}" dt="2023-03-18T02:17:34.400" v="358" actId="165"/>
          <ac:picMkLst>
            <pc:docMk/>
            <pc:sldMk cId="614836317" sldId="271"/>
            <ac:picMk id="15" creationId="{CDBEDCEE-50BF-1424-1BCF-1A0F029250D0}"/>
          </ac:picMkLst>
        </pc:picChg>
        <pc:picChg chg="add mod">
          <ac:chgData name="u3006935@connect.hku.hk" userId="f624ab6c-00a1-4d8a-9f48-09ca19d3bd65" providerId="ADAL" clId="{6F854649-0293-4E5C-A6A7-9C1EC08E0E97}" dt="2023-03-18T02:47:10.403" v="500" actId="164"/>
          <ac:picMkLst>
            <pc:docMk/>
            <pc:sldMk cId="614836317" sldId="271"/>
            <ac:picMk id="26" creationId="{4B843978-1672-C0D1-5960-97FE2AF8FEC3}"/>
          </ac:picMkLst>
        </pc:picChg>
        <pc:picChg chg="add mod topLvl">
          <ac:chgData name="u3006935@connect.hku.hk" userId="f624ab6c-00a1-4d8a-9f48-09ca19d3bd65" providerId="ADAL" clId="{6F854649-0293-4E5C-A6A7-9C1EC08E0E97}" dt="2023-03-18T02:47:05.387" v="499" actId="164"/>
          <ac:picMkLst>
            <pc:docMk/>
            <pc:sldMk cId="614836317" sldId="271"/>
            <ac:picMk id="29" creationId="{1BD81E2B-FF95-7CA7-25D4-CF1FCD7E7DAE}"/>
          </ac:picMkLst>
        </pc:picChg>
        <pc:picChg chg="add mod">
          <ac:chgData name="u3006935@connect.hku.hk" userId="f624ab6c-00a1-4d8a-9f48-09ca19d3bd65" providerId="ADAL" clId="{6F854649-0293-4E5C-A6A7-9C1EC08E0E97}" dt="2023-03-18T02:47:10.403" v="500" actId="164"/>
          <ac:picMkLst>
            <pc:docMk/>
            <pc:sldMk cId="614836317" sldId="271"/>
            <ac:picMk id="38" creationId="{1C69947A-E3D9-C794-8A7A-A153DB668DD4}"/>
          </ac:picMkLst>
        </pc:picChg>
        <pc:picChg chg="add mod">
          <ac:chgData name="u3006935@connect.hku.hk" userId="f624ab6c-00a1-4d8a-9f48-09ca19d3bd65" providerId="ADAL" clId="{6F854649-0293-4E5C-A6A7-9C1EC08E0E97}" dt="2023-03-18T02:47:05.387" v="499" actId="164"/>
          <ac:picMkLst>
            <pc:docMk/>
            <pc:sldMk cId="614836317" sldId="271"/>
            <ac:picMk id="40" creationId="{00DEE5EB-872E-E243-D2A3-9985C1E2CFA5}"/>
          </ac:picMkLst>
        </pc:picChg>
      </pc:sldChg>
      <pc:sldChg chg="addSp delSp modSp new mod ord">
        <pc:chgData name="u3006935@connect.hku.hk" userId="f624ab6c-00a1-4d8a-9f48-09ca19d3bd65" providerId="ADAL" clId="{6F854649-0293-4E5C-A6A7-9C1EC08E0E97}" dt="2023-03-18T02:30:53.064" v="478" actId="164"/>
        <pc:sldMkLst>
          <pc:docMk/>
          <pc:sldMk cId="1948142140" sldId="272"/>
        </pc:sldMkLst>
        <pc:spChg chg="del">
          <ac:chgData name="u3006935@connect.hku.hk" userId="f624ab6c-00a1-4d8a-9f48-09ca19d3bd65" providerId="ADAL" clId="{6F854649-0293-4E5C-A6A7-9C1EC08E0E97}" dt="2023-03-17T13:50:10.840" v="118" actId="478"/>
          <ac:spMkLst>
            <pc:docMk/>
            <pc:sldMk cId="1948142140" sldId="272"/>
            <ac:spMk id="2" creationId="{C5304C78-7280-715E-D660-FB5FAFB0C666}"/>
          </ac:spMkLst>
        </pc:spChg>
        <pc:spChg chg="del">
          <ac:chgData name="u3006935@connect.hku.hk" userId="f624ab6c-00a1-4d8a-9f48-09ca19d3bd65" providerId="ADAL" clId="{6F854649-0293-4E5C-A6A7-9C1EC08E0E97}" dt="2023-03-17T13:50:12.118" v="119" actId="478"/>
          <ac:spMkLst>
            <pc:docMk/>
            <pc:sldMk cId="1948142140" sldId="272"/>
            <ac:spMk id="3" creationId="{245F2CB8-6750-4EBD-A8D5-CE14BF1BAD29}"/>
          </ac:spMkLst>
        </pc:spChg>
        <pc:spChg chg="add mod">
          <ac:chgData name="u3006935@connect.hku.hk" userId="f624ab6c-00a1-4d8a-9f48-09ca19d3bd65" providerId="ADAL" clId="{6F854649-0293-4E5C-A6A7-9C1EC08E0E97}" dt="2023-03-18T02:25:58.782" v="454" actId="2711"/>
          <ac:spMkLst>
            <pc:docMk/>
            <pc:sldMk cId="1948142140" sldId="272"/>
            <ac:spMk id="12" creationId="{9548DA83-DBA7-8B15-3595-669E7403563E}"/>
          </ac:spMkLst>
        </pc:spChg>
        <pc:spChg chg="add mod">
          <ac:chgData name="u3006935@connect.hku.hk" userId="f624ab6c-00a1-4d8a-9f48-09ca19d3bd65" providerId="ADAL" clId="{6F854649-0293-4E5C-A6A7-9C1EC08E0E97}" dt="2023-03-18T02:26:02.850" v="455" actId="2711"/>
          <ac:spMkLst>
            <pc:docMk/>
            <pc:sldMk cId="1948142140" sldId="272"/>
            <ac:spMk id="13" creationId="{9B01DAA7-65D0-9CB1-02C5-9084071CFB31}"/>
          </ac:spMkLst>
        </pc:spChg>
        <pc:spChg chg="mod">
          <ac:chgData name="u3006935@connect.hku.hk" userId="f624ab6c-00a1-4d8a-9f48-09ca19d3bd65" providerId="ADAL" clId="{6F854649-0293-4E5C-A6A7-9C1EC08E0E97}" dt="2023-03-18T02:30:24.999" v="474"/>
          <ac:spMkLst>
            <pc:docMk/>
            <pc:sldMk cId="1948142140" sldId="272"/>
            <ac:spMk id="18" creationId="{ED717F39-6546-E18E-D98F-C6FBC15FFC88}"/>
          </ac:spMkLst>
        </pc:spChg>
        <pc:spChg chg="mod">
          <ac:chgData name="u3006935@connect.hku.hk" userId="f624ab6c-00a1-4d8a-9f48-09ca19d3bd65" providerId="ADAL" clId="{6F854649-0293-4E5C-A6A7-9C1EC08E0E97}" dt="2023-03-18T02:30:24.999" v="474"/>
          <ac:spMkLst>
            <pc:docMk/>
            <pc:sldMk cId="1948142140" sldId="272"/>
            <ac:spMk id="21" creationId="{CC07597A-79DF-D7BB-0A16-09A543CAF502}"/>
          </ac:spMkLst>
        </pc:spChg>
        <pc:grpChg chg="add mod">
          <ac:chgData name="u3006935@connect.hku.hk" userId="f624ab6c-00a1-4d8a-9f48-09ca19d3bd65" providerId="ADAL" clId="{6F854649-0293-4E5C-A6A7-9C1EC08E0E97}" dt="2023-03-17T14:16:09.801" v="275" actId="164"/>
          <ac:grpSpMkLst>
            <pc:docMk/>
            <pc:sldMk cId="1948142140" sldId="272"/>
            <ac:grpSpMk id="14" creationId="{1AA5D5DE-D38E-5671-4FFB-5901B36E4E0F}"/>
          </ac:grpSpMkLst>
        </pc:grpChg>
        <pc:grpChg chg="add mod">
          <ac:chgData name="u3006935@connect.hku.hk" userId="f624ab6c-00a1-4d8a-9f48-09ca19d3bd65" providerId="ADAL" clId="{6F854649-0293-4E5C-A6A7-9C1EC08E0E97}" dt="2023-03-17T14:16:09.801" v="275" actId="164"/>
          <ac:grpSpMkLst>
            <pc:docMk/>
            <pc:sldMk cId="1948142140" sldId="272"/>
            <ac:grpSpMk id="15" creationId="{FE19A36B-1497-B52C-9ECE-DEA2E46B9DE0}"/>
          </ac:grpSpMkLst>
        </pc:grpChg>
        <pc:grpChg chg="add mod">
          <ac:chgData name="u3006935@connect.hku.hk" userId="f624ab6c-00a1-4d8a-9f48-09ca19d3bd65" providerId="ADAL" clId="{6F854649-0293-4E5C-A6A7-9C1EC08E0E97}" dt="2023-03-18T02:30:27.570" v="475" actId="1076"/>
          <ac:grpSpMkLst>
            <pc:docMk/>
            <pc:sldMk cId="1948142140" sldId="272"/>
            <ac:grpSpMk id="16" creationId="{7F542A21-C31A-57A7-9FD0-9C4F286CE8EE}"/>
          </ac:grpSpMkLst>
        </pc:grpChg>
        <pc:grpChg chg="add mod">
          <ac:chgData name="u3006935@connect.hku.hk" userId="f624ab6c-00a1-4d8a-9f48-09ca19d3bd65" providerId="ADAL" clId="{6F854649-0293-4E5C-A6A7-9C1EC08E0E97}" dt="2023-03-18T02:30:53.064" v="478" actId="164"/>
          <ac:grpSpMkLst>
            <pc:docMk/>
            <pc:sldMk cId="1948142140" sldId="272"/>
            <ac:grpSpMk id="17" creationId="{10B9F335-FAD9-64AC-C277-1B497D5C51C4}"/>
          </ac:grpSpMkLst>
        </pc:grpChg>
        <pc:grpChg chg="add mod">
          <ac:chgData name="u3006935@connect.hku.hk" userId="f624ab6c-00a1-4d8a-9f48-09ca19d3bd65" providerId="ADAL" clId="{6F854649-0293-4E5C-A6A7-9C1EC08E0E97}" dt="2023-03-18T02:30:53.064" v="478" actId="164"/>
          <ac:grpSpMkLst>
            <pc:docMk/>
            <pc:sldMk cId="1948142140" sldId="272"/>
            <ac:grpSpMk id="20" creationId="{E4517BA0-1798-6CFD-52C0-B397869450DB}"/>
          </ac:grpSpMkLst>
        </pc:grpChg>
        <pc:grpChg chg="add mod">
          <ac:chgData name="u3006935@connect.hku.hk" userId="f624ab6c-00a1-4d8a-9f48-09ca19d3bd65" providerId="ADAL" clId="{6F854649-0293-4E5C-A6A7-9C1EC08E0E97}" dt="2023-03-18T02:30:53.064" v="478" actId="164"/>
          <ac:grpSpMkLst>
            <pc:docMk/>
            <pc:sldMk cId="1948142140" sldId="272"/>
            <ac:grpSpMk id="23" creationId="{96D9A434-4716-9FE4-2DFF-E1D4211B1702}"/>
          </ac:grpSpMkLst>
        </pc:grpChg>
        <pc:picChg chg="add del mod">
          <ac:chgData name="u3006935@connect.hku.hk" userId="f624ab6c-00a1-4d8a-9f48-09ca19d3bd65" providerId="ADAL" clId="{6F854649-0293-4E5C-A6A7-9C1EC08E0E97}" dt="2023-03-17T13:53:24.999" v="134" actId="478"/>
          <ac:picMkLst>
            <pc:docMk/>
            <pc:sldMk cId="1948142140" sldId="272"/>
            <ac:picMk id="5" creationId="{CA9C5F3F-B0A9-B20C-AAB4-35D019E4CBC3}"/>
          </ac:picMkLst>
        </pc:picChg>
        <pc:picChg chg="add del mod">
          <ac:chgData name="u3006935@connect.hku.hk" userId="f624ab6c-00a1-4d8a-9f48-09ca19d3bd65" providerId="ADAL" clId="{6F854649-0293-4E5C-A6A7-9C1EC08E0E97}" dt="2023-03-17T13:53:05.780" v="131" actId="478"/>
          <ac:picMkLst>
            <pc:docMk/>
            <pc:sldMk cId="1948142140" sldId="272"/>
            <ac:picMk id="7" creationId="{54AE38ED-30A4-7D92-8D39-1C674707D2D9}"/>
          </ac:picMkLst>
        </pc:picChg>
        <pc:picChg chg="add mod">
          <ac:chgData name="u3006935@connect.hku.hk" userId="f624ab6c-00a1-4d8a-9f48-09ca19d3bd65" providerId="ADAL" clId="{6F854649-0293-4E5C-A6A7-9C1EC08E0E97}" dt="2023-03-17T13:56:48.679" v="212" actId="164"/>
          <ac:picMkLst>
            <pc:docMk/>
            <pc:sldMk cId="1948142140" sldId="272"/>
            <ac:picMk id="9" creationId="{F844086B-9F6E-1CAB-3B7E-3BBF7694E3E0}"/>
          </ac:picMkLst>
        </pc:picChg>
        <pc:picChg chg="add mod modCrop">
          <ac:chgData name="u3006935@connect.hku.hk" userId="f624ab6c-00a1-4d8a-9f48-09ca19d3bd65" providerId="ADAL" clId="{6F854649-0293-4E5C-A6A7-9C1EC08E0E97}" dt="2023-03-17T13:56:43.603" v="211" actId="164"/>
          <ac:picMkLst>
            <pc:docMk/>
            <pc:sldMk cId="1948142140" sldId="272"/>
            <ac:picMk id="11" creationId="{36E84550-2192-3BDF-F70E-49D00AB9C33A}"/>
          </ac:picMkLst>
        </pc:picChg>
        <pc:picChg chg="mod">
          <ac:chgData name="u3006935@connect.hku.hk" userId="f624ab6c-00a1-4d8a-9f48-09ca19d3bd65" providerId="ADAL" clId="{6F854649-0293-4E5C-A6A7-9C1EC08E0E97}" dt="2023-03-18T02:30:24.999" v="474"/>
          <ac:picMkLst>
            <pc:docMk/>
            <pc:sldMk cId="1948142140" sldId="272"/>
            <ac:picMk id="19" creationId="{445E0748-BA85-BFA9-CDC3-9389F88A1378}"/>
          </ac:picMkLst>
        </pc:picChg>
        <pc:picChg chg="mod">
          <ac:chgData name="u3006935@connect.hku.hk" userId="f624ab6c-00a1-4d8a-9f48-09ca19d3bd65" providerId="ADAL" clId="{6F854649-0293-4E5C-A6A7-9C1EC08E0E97}" dt="2023-03-18T02:30:24.999" v="474"/>
          <ac:picMkLst>
            <pc:docMk/>
            <pc:sldMk cId="1948142140" sldId="272"/>
            <ac:picMk id="22" creationId="{E4DF8735-82CC-9BCA-D219-331F3CD6119A}"/>
          </ac:picMkLst>
        </pc:picChg>
      </pc:sldChg>
      <pc:sldChg chg="addSp delSp modSp new mod ord">
        <pc:chgData name="u3006935@connect.hku.hk" userId="f624ab6c-00a1-4d8a-9f48-09ca19d3bd65" providerId="ADAL" clId="{6F854649-0293-4E5C-A6A7-9C1EC08E0E97}" dt="2023-03-18T02:28:41.697" v="468" actId="1076"/>
        <pc:sldMkLst>
          <pc:docMk/>
          <pc:sldMk cId="3307035669" sldId="273"/>
        </pc:sldMkLst>
        <pc:spChg chg="del">
          <ac:chgData name="u3006935@connect.hku.hk" userId="f624ab6c-00a1-4d8a-9f48-09ca19d3bd65" providerId="ADAL" clId="{6F854649-0293-4E5C-A6A7-9C1EC08E0E97}" dt="2023-03-17T14:00:21.040" v="214" actId="478"/>
          <ac:spMkLst>
            <pc:docMk/>
            <pc:sldMk cId="3307035669" sldId="273"/>
            <ac:spMk id="2" creationId="{A6D56C2A-9DA3-E557-AE26-083DB73332E2}"/>
          </ac:spMkLst>
        </pc:spChg>
        <pc:spChg chg="del">
          <ac:chgData name="u3006935@connect.hku.hk" userId="f624ab6c-00a1-4d8a-9f48-09ca19d3bd65" providerId="ADAL" clId="{6F854649-0293-4E5C-A6A7-9C1EC08E0E97}" dt="2023-03-17T14:00:22.054" v="215" actId="478"/>
          <ac:spMkLst>
            <pc:docMk/>
            <pc:sldMk cId="3307035669" sldId="273"/>
            <ac:spMk id="3" creationId="{E84EBB9B-B520-A195-BDCA-D7A182998C4A}"/>
          </ac:spMkLst>
        </pc:spChg>
        <pc:spChg chg="add del mod">
          <ac:chgData name="u3006935@connect.hku.hk" userId="f624ab6c-00a1-4d8a-9f48-09ca19d3bd65" providerId="ADAL" clId="{6F854649-0293-4E5C-A6A7-9C1EC08E0E97}" dt="2023-03-17T14:00:58.262" v="224" actId="478"/>
          <ac:spMkLst>
            <pc:docMk/>
            <pc:sldMk cId="3307035669" sldId="273"/>
            <ac:spMk id="6" creationId="{44E6719F-B282-7CB8-87AB-9BADB8348AE7}"/>
          </ac:spMkLst>
        </pc:spChg>
        <pc:spChg chg="add del mod">
          <ac:chgData name="u3006935@connect.hku.hk" userId="f624ab6c-00a1-4d8a-9f48-09ca19d3bd65" providerId="ADAL" clId="{6F854649-0293-4E5C-A6A7-9C1EC08E0E97}" dt="2023-03-17T14:01:17.363" v="226" actId="767"/>
          <ac:spMkLst>
            <pc:docMk/>
            <pc:sldMk cId="3307035669" sldId="273"/>
            <ac:spMk id="7" creationId="{C6C90369-CB2F-8F77-9591-15628D91FE29}"/>
          </ac:spMkLst>
        </pc:spChg>
        <pc:spChg chg="add del mod">
          <ac:chgData name="u3006935@connect.hku.hk" userId="f624ab6c-00a1-4d8a-9f48-09ca19d3bd65" providerId="ADAL" clId="{6F854649-0293-4E5C-A6A7-9C1EC08E0E97}" dt="2023-03-17T14:01:54.172" v="243"/>
          <ac:spMkLst>
            <pc:docMk/>
            <pc:sldMk cId="3307035669" sldId="273"/>
            <ac:spMk id="8" creationId="{416FDDD6-83ED-3F0E-DC00-3CAFA2098C47}"/>
          </ac:spMkLst>
        </pc:spChg>
        <pc:spChg chg="add mod">
          <ac:chgData name="u3006935@connect.hku.hk" userId="f624ab6c-00a1-4d8a-9f48-09ca19d3bd65" providerId="ADAL" clId="{6F854649-0293-4E5C-A6A7-9C1EC08E0E97}" dt="2023-03-18T02:25:46.215" v="452" actId="2711"/>
          <ac:spMkLst>
            <pc:docMk/>
            <pc:sldMk cId="3307035669" sldId="273"/>
            <ac:spMk id="9" creationId="{DB14F4B3-7D89-EBCB-E214-B941010222F1}"/>
          </ac:spMkLst>
        </pc:spChg>
        <pc:spChg chg="add mod">
          <ac:chgData name="u3006935@connect.hku.hk" userId="f624ab6c-00a1-4d8a-9f48-09ca19d3bd65" providerId="ADAL" clId="{6F854649-0293-4E5C-A6A7-9C1EC08E0E97}" dt="2023-03-18T02:25:51.147" v="453" actId="2711"/>
          <ac:spMkLst>
            <pc:docMk/>
            <pc:sldMk cId="3307035669" sldId="273"/>
            <ac:spMk id="10" creationId="{91005807-1909-C037-C335-EE72F478848D}"/>
          </ac:spMkLst>
        </pc:spChg>
        <pc:spChg chg="mod">
          <ac:chgData name="u3006935@connect.hku.hk" userId="f624ab6c-00a1-4d8a-9f48-09ca19d3bd65" providerId="ADAL" clId="{6F854649-0293-4E5C-A6A7-9C1EC08E0E97}" dt="2023-03-18T02:27:56.901" v="460"/>
          <ac:spMkLst>
            <pc:docMk/>
            <pc:sldMk cId="3307035669" sldId="273"/>
            <ac:spMk id="16" creationId="{671D0447-DEB1-94A1-D5BD-37ECFABD2609}"/>
          </ac:spMkLst>
        </pc:spChg>
        <pc:spChg chg="mod">
          <ac:chgData name="u3006935@connect.hku.hk" userId="f624ab6c-00a1-4d8a-9f48-09ca19d3bd65" providerId="ADAL" clId="{6F854649-0293-4E5C-A6A7-9C1EC08E0E97}" dt="2023-03-18T02:27:56.901" v="460"/>
          <ac:spMkLst>
            <pc:docMk/>
            <pc:sldMk cId="3307035669" sldId="273"/>
            <ac:spMk id="19" creationId="{0E56DABD-2304-C214-7EEB-79AFBC369973}"/>
          </ac:spMkLst>
        </pc:spChg>
        <pc:grpChg chg="add mod">
          <ac:chgData name="u3006935@connect.hku.hk" userId="f624ab6c-00a1-4d8a-9f48-09ca19d3bd65" providerId="ADAL" clId="{6F854649-0293-4E5C-A6A7-9C1EC08E0E97}" dt="2023-03-17T14:15:02.329" v="272" actId="164"/>
          <ac:grpSpMkLst>
            <pc:docMk/>
            <pc:sldMk cId="3307035669" sldId="273"/>
            <ac:grpSpMk id="11" creationId="{9E0694D8-ABBB-F0A3-9A7D-F8D265E9B156}"/>
          </ac:grpSpMkLst>
        </pc:grpChg>
        <pc:grpChg chg="add mod">
          <ac:chgData name="u3006935@connect.hku.hk" userId="f624ab6c-00a1-4d8a-9f48-09ca19d3bd65" providerId="ADAL" clId="{6F854649-0293-4E5C-A6A7-9C1EC08E0E97}" dt="2023-03-17T14:15:02.329" v="272" actId="164"/>
          <ac:grpSpMkLst>
            <pc:docMk/>
            <pc:sldMk cId="3307035669" sldId="273"/>
            <ac:grpSpMk id="12" creationId="{7930FB0B-AEB6-15F0-A1A5-BA6CE855ACB6}"/>
          </ac:grpSpMkLst>
        </pc:grpChg>
        <pc:grpChg chg="add mod">
          <ac:chgData name="u3006935@connect.hku.hk" userId="f624ab6c-00a1-4d8a-9f48-09ca19d3bd65" providerId="ADAL" clId="{6F854649-0293-4E5C-A6A7-9C1EC08E0E97}" dt="2023-03-18T02:28:39.064" v="467" actId="1076"/>
          <ac:grpSpMkLst>
            <pc:docMk/>
            <pc:sldMk cId="3307035669" sldId="273"/>
            <ac:grpSpMk id="13" creationId="{60E98840-020F-CEC7-A522-FD07521E0D3B}"/>
          </ac:grpSpMkLst>
        </pc:grpChg>
        <pc:grpChg chg="add mod">
          <ac:chgData name="u3006935@connect.hku.hk" userId="f624ab6c-00a1-4d8a-9f48-09ca19d3bd65" providerId="ADAL" clId="{6F854649-0293-4E5C-A6A7-9C1EC08E0E97}" dt="2023-03-18T02:28:31.390" v="465" actId="164"/>
          <ac:grpSpMkLst>
            <pc:docMk/>
            <pc:sldMk cId="3307035669" sldId="273"/>
            <ac:grpSpMk id="14" creationId="{B4FC2568-EADD-2E4B-293E-E1F73B588908}"/>
          </ac:grpSpMkLst>
        </pc:grpChg>
        <pc:grpChg chg="add mod">
          <ac:chgData name="u3006935@connect.hku.hk" userId="f624ab6c-00a1-4d8a-9f48-09ca19d3bd65" providerId="ADAL" clId="{6F854649-0293-4E5C-A6A7-9C1EC08E0E97}" dt="2023-03-18T02:28:31.390" v="465" actId="164"/>
          <ac:grpSpMkLst>
            <pc:docMk/>
            <pc:sldMk cId="3307035669" sldId="273"/>
            <ac:grpSpMk id="17" creationId="{1A9509A1-0091-11FC-FE95-04AB3E1BDB4B}"/>
          </ac:grpSpMkLst>
        </pc:grpChg>
        <pc:grpChg chg="add mod">
          <ac:chgData name="u3006935@connect.hku.hk" userId="f624ab6c-00a1-4d8a-9f48-09ca19d3bd65" providerId="ADAL" clId="{6F854649-0293-4E5C-A6A7-9C1EC08E0E97}" dt="2023-03-18T02:28:41.697" v="468" actId="1076"/>
          <ac:grpSpMkLst>
            <pc:docMk/>
            <pc:sldMk cId="3307035669" sldId="273"/>
            <ac:grpSpMk id="20" creationId="{A898FBC3-148D-D804-159C-453C8B5C7ECD}"/>
          </ac:grpSpMkLst>
        </pc:grpChg>
        <pc:picChg chg="add mod">
          <ac:chgData name="u3006935@connect.hku.hk" userId="f624ab6c-00a1-4d8a-9f48-09ca19d3bd65" providerId="ADAL" clId="{6F854649-0293-4E5C-A6A7-9C1EC08E0E97}" dt="2023-03-17T14:03:29.642" v="262" actId="164"/>
          <ac:picMkLst>
            <pc:docMk/>
            <pc:sldMk cId="3307035669" sldId="273"/>
            <ac:picMk id="4" creationId="{81EE75E4-EB5A-8FC8-8297-6A2040291F64}"/>
          </ac:picMkLst>
        </pc:picChg>
        <pc:picChg chg="add mod">
          <ac:chgData name="u3006935@connect.hku.hk" userId="f624ab6c-00a1-4d8a-9f48-09ca19d3bd65" providerId="ADAL" clId="{6F854649-0293-4E5C-A6A7-9C1EC08E0E97}" dt="2023-03-17T14:03:34.944" v="263" actId="164"/>
          <ac:picMkLst>
            <pc:docMk/>
            <pc:sldMk cId="3307035669" sldId="273"/>
            <ac:picMk id="5" creationId="{17010F04-0ADE-9BC1-E2D4-DB35DB1586FA}"/>
          </ac:picMkLst>
        </pc:picChg>
        <pc:picChg chg="mod">
          <ac:chgData name="u3006935@connect.hku.hk" userId="f624ab6c-00a1-4d8a-9f48-09ca19d3bd65" providerId="ADAL" clId="{6F854649-0293-4E5C-A6A7-9C1EC08E0E97}" dt="2023-03-18T02:27:56.901" v="460"/>
          <ac:picMkLst>
            <pc:docMk/>
            <pc:sldMk cId="3307035669" sldId="273"/>
            <ac:picMk id="15" creationId="{F938D49B-032B-2601-9067-FC8C5EC1199C}"/>
          </ac:picMkLst>
        </pc:picChg>
        <pc:picChg chg="mod">
          <ac:chgData name="u3006935@connect.hku.hk" userId="f624ab6c-00a1-4d8a-9f48-09ca19d3bd65" providerId="ADAL" clId="{6F854649-0293-4E5C-A6A7-9C1EC08E0E97}" dt="2023-03-18T02:27:56.901" v="460"/>
          <ac:picMkLst>
            <pc:docMk/>
            <pc:sldMk cId="3307035669" sldId="273"/>
            <ac:picMk id="18" creationId="{61CFA89B-90CE-8310-FE34-E3698572AC4C}"/>
          </ac:picMkLst>
        </pc:picChg>
      </pc:sldChg>
      <pc:sldChg chg="addSp delSp modSp new del mod">
        <pc:chgData name="u3006935@connect.hku.hk" userId="f624ab6c-00a1-4d8a-9f48-09ca19d3bd65" providerId="ADAL" clId="{6F854649-0293-4E5C-A6A7-9C1EC08E0E97}" dt="2023-03-18T11:39:44.700" v="1584" actId="47"/>
        <pc:sldMkLst>
          <pc:docMk/>
          <pc:sldMk cId="3278194629" sldId="274"/>
        </pc:sldMkLst>
        <pc:spChg chg="del">
          <ac:chgData name="u3006935@connect.hku.hk" userId="f624ab6c-00a1-4d8a-9f48-09ca19d3bd65" providerId="ADAL" clId="{6F854649-0293-4E5C-A6A7-9C1EC08E0E97}" dt="2023-03-17T14:13:21.170" v="266" actId="478"/>
          <ac:spMkLst>
            <pc:docMk/>
            <pc:sldMk cId="3278194629" sldId="274"/>
            <ac:spMk id="2" creationId="{46C9B90D-5A0A-46C0-86D5-CDEE64B37148}"/>
          </ac:spMkLst>
        </pc:spChg>
        <pc:spChg chg="del">
          <ac:chgData name="u3006935@connect.hku.hk" userId="f624ab6c-00a1-4d8a-9f48-09ca19d3bd65" providerId="ADAL" clId="{6F854649-0293-4E5C-A6A7-9C1EC08E0E97}" dt="2023-03-17T14:13:21.927" v="267" actId="478"/>
          <ac:spMkLst>
            <pc:docMk/>
            <pc:sldMk cId="3278194629" sldId="274"/>
            <ac:spMk id="3" creationId="{161A5852-E240-685B-BE04-9F077799A4A3}"/>
          </ac:spMkLst>
        </pc:spChg>
        <pc:spChg chg="add mod">
          <ac:chgData name="u3006935@connect.hku.hk" userId="f624ab6c-00a1-4d8a-9f48-09ca19d3bd65" providerId="ADAL" clId="{6F854649-0293-4E5C-A6A7-9C1EC08E0E97}" dt="2023-03-17T14:13:26.037" v="269" actId="1076"/>
          <ac:spMkLst>
            <pc:docMk/>
            <pc:sldMk cId="3278194629" sldId="274"/>
            <ac:spMk id="4" creationId="{7426E2FB-4A06-A473-7F7C-F94512342098}"/>
          </ac:spMkLst>
        </pc:spChg>
        <pc:spChg chg="add mod">
          <ac:chgData name="u3006935@connect.hku.hk" userId="f624ab6c-00a1-4d8a-9f48-09ca19d3bd65" providerId="ADAL" clId="{6F854649-0293-4E5C-A6A7-9C1EC08E0E97}" dt="2023-03-17T14:13:26.037" v="269" actId="1076"/>
          <ac:spMkLst>
            <pc:docMk/>
            <pc:sldMk cId="3278194629" sldId="274"/>
            <ac:spMk id="5" creationId="{B4B85AF9-4F7D-A803-3414-619E0B4A59C2}"/>
          </ac:spMkLst>
        </pc:spChg>
      </pc:sldChg>
      <pc:sldChg chg="addSp delSp modSp new add del mod ord">
        <pc:chgData name="u3006935@connect.hku.hk" userId="f624ab6c-00a1-4d8a-9f48-09ca19d3bd65" providerId="ADAL" clId="{6F854649-0293-4E5C-A6A7-9C1EC08E0E97}" dt="2023-03-31T10:51:17.086" v="2917" actId="2711"/>
        <pc:sldMkLst>
          <pc:docMk/>
          <pc:sldMk cId="2682260001" sldId="275"/>
        </pc:sldMkLst>
        <pc:spChg chg="del">
          <ac:chgData name="u3006935@connect.hku.hk" userId="f624ab6c-00a1-4d8a-9f48-09ca19d3bd65" providerId="ADAL" clId="{6F854649-0293-4E5C-A6A7-9C1EC08E0E97}" dt="2023-03-17T14:19:00.817" v="277" actId="478"/>
          <ac:spMkLst>
            <pc:docMk/>
            <pc:sldMk cId="2682260001" sldId="275"/>
            <ac:spMk id="2" creationId="{CC6F8AC8-8514-696E-479B-A5EFD46061F9}"/>
          </ac:spMkLst>
        </pc:spChg>
        <pc:spChg chg="del">
          <ac:chgData name="u3006935@connect.hku.hk" userId="f624ab6c-00a1-4d8a-9f48-09ca19d3bd65" providerId="ADAL" clId="{6F854649-0293-4E5C-A6A7-9C1EC08E0E97}" dt="2023-03-17T14:19:03.716" v="278" actId="478"/>
          <ac:spMkLst>
            <pc:docMk/>
            <pc:sldMk cId="2682260001" sldId="275"/>
            <ac:spMk id="3" creationId="{52780ED3-29B6-976F-50FB-75266B3C415B}"/>
          </ac:spMkLst>
        </pc:spChg>
        <pc:spChg chg="add mod">
          <ac:chgData name="u3006935@connect.hku.hk" userId="f624ab6c-00a1-4d8a-9f48-09ca19d3bd65" providerId="ADAL" clId="{6F854649-0293-4E5C-A6A7-9C1EC08E0E97}" dt="2023-03-31T10:51:17.086" v="2917" actId="2711"/>
          <ac:spMkLst>
            <pc:docMk/>
            <pc:sldMk cId="2682260001" sldId="275"/>
            <ac:spMk id="6" creationId="{EEC0BA97-6D43-86C9-FC7A-F57D6719E618}"/>
          </ac:spMkLst>
        </pc:spChg>
        <pc:spChg chg="add mod">
          <ac:chgData name="u3006935@connect.hku.hk" userId="f624ab6c-00a1-4d8a-9f48-09ca19d3bd65" providerId="ADAL" clId="{6F854649-0293-4E5C-A6A7-9C1EC08E0E97}" dt="2023-03-18T02:26:45.237" v="456" actId="2711"/>
          <ac:spMkLst>
            <pc:docMk/>
            <pc:sldMk cId="2682260001" sldId="275"/>
            <ac:spMk id="11" creationId="{FE5DC20A-934E-98F2-0531-20C5A943A55B}"/>
          </ac:spMkLst>
        </pc:spChg>
        <pc:spChg chg="add mod">
          <ac:chgData name="u3006935@connect.hku.hk" userId="f624ab6c-00a1-4d8a-9f48-09ca19d3bd65" providerId="ADAL" clId="{6F854649-0293-4E5C-A6A7-9C1EC08E0E97}" dt="2023-03-18T02:26:52.705" v="457" actId="2711"/>
          <ac:spMkLst>
            <pc:docMk/>
            <pc:sldMk cId="2682260001" sldId="275"/>
            <ac:spMk id="14" creationId="{D2571F1D-ABB6-B403-8B8E-4E7131D3F5FC}"/>
          </ac:spMkLst>
        </pc:spChg>
        <pc:spChg chg="add mod">
          <ac:chgData name="u3006935@connect.hku.hk" userId="f624ab6c-00a1-4d8a-9f48-09ca19d3bd65" providerId="ADAL" clId="{6F854649-0293-4E5C-A6A7-9C1EC08E0E97}" dt="2023-03-18T02:26:57.504" v="458" actId="2711"/>
          <ac:spMkLst>
            <pc:docMk/>
            <pc:sldMk cId="2682260001" sldId="275"/>
            <ac:spMk id="15" creationId="{94F954B8-CCC5-F7A3-1A44-3D64D8C99FF4}"/>
          </ac:spMkLst>
        </pc:spChg>
        <pc:grpChg chg="add mod topLvl">
          <ac:chgData name="u3006935@connect.hku.hk" userId="f624ab6c-00a1-4d8a-9f48-09ca19d3bd65" providerId="ADAL" clId="{6F854649-0293-4E5C-A6A7-9C1EC08E0E97}" dt="2023-03-18T01:30:08.605" v="328" actId="165"/>
          <ac:grpSpMkLst>
            <pc:docMk/>
            <pc:sldMk cId="2682260001" sldId="275"/>
            <ac:grpSpMk id="16" creationId="{8B10AE9A-BA50-76FE-7E6B-D17D0971525D}"/>
          </ac:grpSpMkLst>
        </pc:grpChg>
        <pc:grpChg chg="add mod topLvl">
          <ac:chgData name="u3006935@connect.hku.hk" userId="f624ab6c-00a1-4d8a-9f48-09ca19d3bd65" providerId="ADAL" clId="{6F854649-0293-4E5C-A6A7-9C1EC08E0E97}" dt="2023-03-18T01:30:08.605" v="328" actId="165"/>
          <ac:grpSpMkLst>
            <pc:docMk/>
            <pc:sldMk cId="2682260001" sldId="275"/>
            <ac:grpSpMk id="17" creationId="{1FF60D12-A8A5-896C-2AAA-9B9D66C995C9}"/>
          </ac:grpSpMkLst>
        </pc:grpChg>
        <pc:grpChg chg="add del mod">
          <ac:chgData name="u3006935@connect.hku.hk" userId="f624ab6c-00a1-4d8a-9f48-09ca19d3bd65" providerId="ADAL" clId="{6F854649-0293-4E5C-A6A7-9C1EC08E0E97}" dt="2023-03-18T01:30:08.605" v="328" actId="165"/>
          <ac:grpSpMkLst>
            <pc:docMk/>
            <pc:sldMk cId="2682260001" sldId="275"/>
            <ac:grpSpMk id="18" creationId="{B7865384-BEFE-4968-95D5-99E96AADD609}"/>
          </ac:grpSpMkLst>
        </pc:grpChg>
        <pc:picChg chg="add mod">
          <ac:chgData name="u3006935@connect.hku.hk" userId="f624ab6c-00a1-4d8a-9f48-09ca19d3bd65" providerId="ADAL" clId="{6F854649-0293-4E5C-A6A7-9C1EC08E0E97}" dt="2023-03-17T14:53:02.992" v="280" actId="1076"/>
          <ac:picMkLst>
            <pc:docMk/>
            <pc:sldMk cId="2682260001" sldId="275"/>
            <ac:picMk id="5" creationId="{712FC028-8D25-268F-3D49-780BF07503AA}"/>
          </ac:picMkLst>
        </pc:picChg>
        <pc:picChg chg="add mod">
          <ac:chgData name="u3006935@connect.hku.hk" userId="f624ab6c-00a1-4d8a-9f48-09ca19d3bd65" providerId="ADAL" clId="{6F854649-0293-4E5C-A6A7-9C1EC08E0E97}" dt="2023-03-18T01:22:47.008" v="288" actId="1076"/>
          <ac:picMkLst>
            <pc:docMk/>
            <pc:sldMk cId="2682260001" sldId="275"/>
            <ac:picMk id="8" creationId="{813C7A44-E50B-EB8F-E63D-EE1E36825F7A}"/>
          </ac:picMkLst>
        </pc:picChg>
        <pc:picChg chg="add mod">
          <ac:chgData name="u3006935@connect.hku.hk" userId="f624ab6c-00a1-4d8a-9f48-09ca19d3bd65" providerId="ADAL" clId="{6F854649-0293-4E5C-A6A7-9C1EC08E0E97}" dt="2023-03-18T01:30:08.605" v="328" actId="165"/>
          <ac:picMkLst>
            <pc:docMk/>
            <pc:sldMk cId="2682260001" sldId="275"/>
            <ac:picMk id="10" creationId="{F97FDF71-C5A8-1F23-F29B-EE0426F40D59}"/>
          </ac:picMkLst>
        </pc:picChg>
        <pc:picChg chg="add mod">
          <ac:chgData name="u3006935@connect.hku.hk" userId="f624ab6c-00a1-4d8a-9f48-09ca19d3bd65" providerId="ADAL" clId="{6F854649-0293-4E5C-A6A7-9C1EC08E0E97}" dt="2023-03-18T01:30:08.605" v="328" actId="165"/>
          <ac:picMkLst>
            <pc:docMk/>
            <pc:sldMk cId="2682260001" sldId="275"/>
            <ac:picMk id="13" creationId="{241D15F8-7709-6251-726B-07C4EB24CD8C}"/>
          </ac:picMkLst>
        </pc:picChg>
      </pc:sldChg>
      <pc:sldChg chg="addSp delSp modSp new mod">
        <pc:chgData name="u3006935@connect.hku.hk" userId="f624ab6c-00a1-4d8a-9f48-09ca19d3bd65" providerId="ADAL" clId="{6F854649-0293-4E5C-A6A7-9C1EC08E0E97}" dt="2023-03-18T07:45:32.865" v="1031" actId="165"/>
        <pc:sldMkLst>
          <pc:docMk/>
          <pc:sldMk cId="1895892604" sldId="276"/>
        </pc:sldMkLst>
        <pc:spChg chg="del">
          <ac:chgData name="u3006935@connect.hku.hk" userId="f624ab6c-00a1-4d8a-9f48-09ca19d3bd65" providerId="ADAL" clId="{6F854649-0293-4E5C-A6A7-9C1EC08E0E97}" dt="2023-03-18T01:45:18.655" v="330" actId="478"/>
          <ac:spMkLst>
            <pc:docMk/>
            <pc:sldMk cId="1895892604" sldId="276"/>
            <ac:spMk id="2" creationId="{9CAAF891-AC28-D648-5197-826440DE1957}"/>
          </ac:spMkLst>
        </pc:spChg>
        <pc:spChg chg="del">
          <ac:chgData name="u3006935@connect.hku.hk" userId="f624ab6c-00a1-4d8a-9f48-09ca19d3bd65" providerId="ADAL" clId="{6F854649-0293-4E5C-A6A7-9C1EC08E0E97}" dt="2023-03-18T01:45:20.369" v="331" actId="478"/>
          <ac:spMkLst>
            <pc:docMk/>
            <pc:sldMk cId="1895892604" sldId="276"/>
            <ac:spMk id="3" creationId="{E1B193E8-EF11-C50B-6382-7CAB0C48BCE6}"/>
          </ac:spMkLst>
        </pc:spChg>
        <pc:spChg chg="add mod">
          <ac:chgData name="u3006935@connect.hku.hk" userId="f624ab6c-00a1-4d8a-9f48-09ca19d3bd65" providerId="ADAL" clId="{6F854649-0293-4E5C-A6A7-9C1EC08E0E97}" dt="2023-03-18T02:06:12.006" v="348" actId="164"/>
          <ac:spMkLst>
            <pc:docMk/>
            <pc:sldMk cId="1895892604" sldId="276"/>
            <ac:spMk id="6" creationId="{810F7823-0970-0EDF-B3A7-F50586B52734}"/>
          </ac:spMkLst>
        </pc:spChg>
        <pc:spChg chg="add mod">
          <ac:chgData name="u3006935@connect.hku.hk" userId="f624ab6c-00a1-4d8a-9f48-09ca19d3bd65" providerId="ADAL" clId="{6F854649-0293-4E5C-A6A7-9C1EC08E0E97}" dt="2023-03-18T02:30:17.716" v="472" actId="2711"/>
          <ac:spMkLst>
            <pc:docMk/>
            <pc:sldMk cId="1895892604" sldId="276"/>
            <ac:spMk id="7" creationId="{104DD8D4-C6E8-ACFA-C609-7651977AD9D8}"/>
          </ac:spMkLst>
        </pc:spChg>
        <pc:spChg chg="add mod topLvl">
          <ac:chgData name="u3006935@connect.hku.hk" userId="f624ab6c-00a1-4d8a-9f48-09ca19d3bd65" providerId="ADAL" clId="{6F854649-0293-4E5C-A6A7-9C1EC08E0E97}" dt="2023-03-18T07:45:32.865" v="1031" actId="165"/>
          <ac:spMkLst>
            <pc:docMk/>
            <pc:sldMk cId="1895892604" sldId="276"/>
            <ac:spMk id="21" creationId="{DB17FB04-3CCA-62DA-2BA1-C1637E31AEFA}"/>
          </ac:spMkLst>
        </pc:spChg>
        <pc:spChg chg="add mod topLvl">
          <ac:chgData name="u3006935@connect.hku.hk" userId="f624ab6c-00a1-4d8a-9f48-09ca19d3bd65" providerId="ADAL" clId="{6F854649-0293-4E5C-A6A7-9C1EC08E0E97}" dt="2023-03-18T07:45:32.865" v="1031" actId="165"/>
          <ac:spMkLst>
            <pc:docMk/>
            <pc:sldMk cId="1895892604" sldId="276"/>
            <ac:spMk id="22" creationId="{F703B3D3-088D-4F86-BF72-1F2F41405558}"/>
          </ac:spMkLst>
        </pc:spChg>
        <pc:spChg chg="add mod topLvl">
          <ac:chgData name="u3006935@connect.hku.hk" userId="f624ab6c-00a1-4d8a-9f48-09ca19d3bd65" providerId="ADAL" clId="{6F854649-0293-4E5C-A6A7-9C1EC08E0E97}" dt="2023-03-18T07:45:22.167" v="1029" actId="165"/>
          <ac:spMkLst>
            <pc:docMk/>
            <pc:sldMk cId="1895892604" sldId="276"/>
            <ac:spMk id="23" creationId="{0FA4BAAF-9501-4DED-A980-FAC631F3BCC7}"/>
          </ac:spMkLst>
        </pc:spChg>
        <pc:spChg chg="add mod topLvl">
          <ac:chgData name="u3006935@connect.hku.hk" userId="f624ab6c-00a1-4d8a-9f48-09ca19d3bd65" providerId="ADAL" clId="{6F854649-0293-4E5C-A6A7-9C1EC08E0E97}" dt="2023-03-18T07:45:22.167" v="1029" actId="165"/>
          <ac:spMkLst>
            <pc:docMk/>
            <pc:sldMk cId="1895892604" sldId="276"/>
            <ac:spMk id="24" creationId="{8000FADC-6B5A-8A2D-EDB8-08B92DE87510}"/>
          </ac:spMkLst>
        </pc:spChg>
        <pc:spChg chg="add mod topLvl">
          <ac:chgData name="u3006935@connect.hku.hk" userId="f624ab6c-00a1-4d8a-9f48-09ca19d3bd65" providerId="ADAL" clId="{6F854649-0293-4E5C-A6A7-9C1EC08E0E97}" dt="2023-03-18T07:45:32.865" v="1031" actId="165"/>
          <ac:spMkLst>
            <pc:docMk/>
            <pc:sldMk cId="1895892604" sldId="276"/>
            <ac:spMk id="27" creationId="{E604BE31-757E-F76D-6375-52A2DD2C1342}"/>
          </ac:spMkLst>
        </pc:spChg>
        <pc:spChg chg="add mod topLvl">
          <ac:chgData name="u3006935@connect.hku.hk" userId="f624ab6c-00a1-4d8a-9f48-09ca19d3bd65" providerId="ADAL" clId="{6F854649-0293-4E5C-A6A7-9C1EC08E0E97}" dt="2023-03-18T07:45:22.167" v="1029" actId="165"/>
          <ac:spMkLst>
            <pc:docMk/>
            <pc:sldMk cId="1895892604" sldId="276"/>
            <ac:spMk id="29" creationId="{1D987C8D-D219-170E-5541-B4A49BDDC527}"/>
          </ac:spMkLst>
        </pc:spChg>
        <pc:spChg chg="add mod topLvl">
          <ac:chgData name="u3006935@connect.hku.hk" userId="f624ab6c-00a1-4d8a-9f48-09ca19d3bd65" providerId="ADAL" clId="{6F854649-0293-4E5C-A6A7-9C1EC08E0E97}" dt="2023-03-18T07:45:27.374" v="1030" actId="165"/>
          <ac:spMkLst>
            <pc:docMk/>
            <pc:sldMk cId="1895892604" sldId="276"/>
            <ac:spMk id="32" creationId="{8BCFF01D-1050-4390-6AAB-2890FFA10AB9}"/>
          </ac:spMkLst>
        </pc:spChg>
        <pc:spChg chg="add mod">
          <ac:chgData name="u3006935@connect.hku.hk" userId="f624ab6c-00a1-4d8a-9f48-09ca19d3bd65" providerId="ADAL" clId="{6F854649-0293-4E5C-A6A7-9C1EC08E0E97}" dt="2023-03-18T07:45:22.167" v="1029" actId="165"/>
          <ac:spMkLst>
            <pc:docMk/>
            <pc:sldMk cId="1895892604" sldId="276"/>
            <ac:spMk id="33" creationId="{8BE3B464-5FAD-0F6A-0227-71EBAAACA018}"/>
          </ac:spMkLst>
        </pc:spChg>
        <pc:spChg chg="add del mod">
          <ac:chgData name="u3006935@connect.hku.hk" userId="f624ab6c-00a1-4d8a-9f48-09ca19d3bd65" providerId="ADAL" clId="{6F854649-0293-4E5C-A6A7-9C1EC08E0E97}" dt="2023-03-18T03:40:09.498" v="766" actId="21"/>
          <ac:spMkLst>
            <pc:docMk/>
            <pc:sldMk cId="1895892604" sldId="276"/>
            <ac:spMk id="47" creationId="{5B767FBF-9150-CB25-737C-45C0DB856635}"/>
          </ac:spMkLst>
        </pc:spChg>
        <pc:spChg chg="add del mod">
          <ac:chgData name="u3006935@connect.hku.hk" userId="f624ab6c-00a1-4d8a-9f48-09ca19d3bd65" providerId="ADAL" clId="{6F854649-0293-4E5C-A6A7-9C1EC08E0E97}" dt="2023-03-18T03:40:09.498" v="766" actId="21"/>
          <ac:spMkLst>
            <pc:docMk/>
            <pc:sldMk cId="1895892604" sldId="276"/>
            <ac:spMk id="48" creationId="{64F67824-2E84-0FF1-7835-A252BDE09E3C}"/>
          </ac:spMkLst>
        </pc:spChg>
        <pc:spChg chg="add del mod">
          <ac:chgData name="u3006935@connect.hku.hk" userId="f624ab6c-00a1-4d8a-9f48-09ca19d3bd65" providerId="ADAL" clId="{6F854649-0293-4E5C-A6A7-9C1EC08E0E97}" dt="2023-03-18T03:40:09.498" v="766" actId="21"/>
          <ac:spMkLst>
            <pc:docMk/>
            <pc:sldMk cId="1895892604" sldId="276"/>
            <ac:spMk id="49" creationId="{C3F1E796-4800-B34F-EA13-D6C1592614DD}"/>
          </ac:spMkLst>
        </pc:spChg>
        <pc:spChg chg="add del mod">
          <ac:chgData name="u3006935@connect.hku.hk" userId="f624ab6c-00a1-4d8a-9f48-09ca19d3bd65" providerId="ADAL" clId="{6F854649-0293-4E5C-A6A7-9C1EC08E0E97}" dt="2023-03-18T03:40:09.498" v="766" actId="21"/>
          <ac:spMkLst>
            <pc:docMk/>
            <pc:sldMk cId="1895892604" sldId="276"/>
            <ac:spMk id="50" creationId="{7B251626-545F-6D74-DEE4-2A4BCD4FFC18}"/>
          </ac:spMkLst>
        </pc:spChg>
        <pc:spChg chg="add del mod">
          <ac:chgData name="u3006935@connect.hku.hk" userId="f624ab6c-00a1-4d8a-9f48-09ca19d3bd65" providerId="ADAL" clId="{6F854649-0293-4E5C-A6A7-9C1EC08E0E97}" dt="2023-03-18T03:40:09.498" v="766" actId="21"/>
          <ac:spMkLst>
            <pc:docMk/>
            <pc:sldMk cId="1895892604" sldId="276"/>
            <ac:spMk id="51" creationId="{DD5D0A5E-A22D-BDAE-D94C-67802F4F14CC}"/>
          </ac:spMkLst>
        </pc:spChg>
        <pc:spChg chg="add del mod">
          <ac:chgData name="u3006935@connect.hku.hk" userId="f624ab6c-00a1-4d8a-9f48-09ca19d3bd65" providerId="ADAL" clId="{6F854649-0293-4E5C-A6A7-9C1EC08E0E97}" dt="2023-03-18T03:40:09.498" v="766" actId="21"/>
          <ac:spMkLst>
            <pc:docMk/>
            <pc:sldMk cId="1895892604" sldId="276"/>
            <ac:spMk id="54" creationId="{C433D01F-7C0E-0014-EEF4-3A6699BDFE6F}"/>
          </ac:spMkLst>
        </pc:spChg>
        <pc:spChg chg="add mod">
          <ac:chgData name="u3006935@connect.hku.hk" userId="f624ab6c-00a1-4d8a-9f48-09ca19d3bd65" providerId="ADAL" clId="{6F854649-0293-4E5C-A6A7-9C1EC08E0E97}" dt="2023-03-18T04:12:03.880" v="881" actId="164"/>
          <ac:spMkLst>
            <pc:docMk/>
            <pc:sldMk cId="1895892604" sldId="276"/>
            <ac:spMk id="57" creationId="{1089C71F-AEFC-1E64-6669-D793B7D7DCBB}"/>
          </ac:spMkLst>
        </pc:spChg>
        <pc:spChg chg="add mod">
          <ac:chgData name="u3006935@connect.hku.hk" userId="f624ab6c-00a1-4d8a-9f48-09ca19d3bd65" providerId="ADAL" clId="{6F854649-0293-4E5C-A6A7-9C1EC08E0E97}" dt="2023-03-18T04:12:03.880" v="881" actId="164"/>
          <ac:spMkLst>
            <pc:docMk/>
            <pc:sldMk cId="1895892604" sldId="276"/>
            <ac:spMk id="58" creationId="{87260AC1-6CA2-04E3-764D-647831E6FCF4}"/>
          </ac:spMkLst>
        </pc:spChg>
        <pc:spChg chg="add del mod">
          <ac:chgData name="u3006935@connect.hku.hk" userId="f624ab6c-00a1-4d8a-9f48-09ca19d3bd65" providerId="ADAL" clId="{6F854649-0293-4E5C-A6A7-9C1EC08E0E97}" dt="2023-03-18T03:43:27.785" v="808" actId="478"/>
          <ac:spMkLst>
            <pc:docMk/>
            <pc:sldMk cId="1895892604" sldId="276"/>
            <ac:spMk id="59" creationId="{508CD725-DB79-5891-AA45-97CD8A9449A9}"/>
          </ac:spMkLst>
        </pc:spChg>
        <pc:spChg chg="add mod">
          <ac:chgData name="u3006935@connect.hku.hk" userId="f624ab6c-00a1-4d8a-9f48-09ca19d3bd65" providerId="ADAL" clId="{6F854649-0293-4E5C-A6A7-9C1EC08E0E97}" dt="2023-03-18T04:12:03.880" v="881" actId="164"/>
          <ac:spMkLst>
            <pc:docMk/>
            <pc:sldMk cId="1895892604" sldId="276"/>
            <ac:spMk id="61" creationId="{2FD085F8-680E-5E8C-E2FF-5CAA8DD10216}"/>
          </ac:spMkLst>
        </pc:spChg>
        <pc:spChg chg="add mod">
          <ac:chgData name="u3006935@connect.hku.hk" userId="f624ab6c-00a1-4d8a-9f48-09ca19d3bd65" providerId="ADAL" clId="{6F854649-0293-4E5C-A6A7-9C1EC08E0E97}" dt="2023-03-18T04:12:03.880" v="881" actId="164"/>
          <ac:spMkLst>
            <pc:docMk/>
            <pc:sldMk cId="1895892604" sldId="276"/>
            <ac:spMk id="62" creationId="{D5231BF8-F565-CA0A-C396-67DAB5060BDE}"/>
          </ac:spMkLst>
        </pc:spChg>
        <pc:spChg chg="add mod">
          <ac:chgData name="u3006935@connect.hku.hk" userId="f624ab6c-00a1-4d8a-9f48-09ca19d3bd65" providerId="ADAL" clId="{6F854649-0293-4E5C-A6A7-9C1EC08E0E97}" dt="2023-03-18T04:12:28.416" v="885" actId="164"/>
          <ac:spMkLst>
            <pc:docMk/>
            <pc:sldMk cId="1895892604" sldId="276"/>
            <ac:spMk id="63" creationId="{2FD0D4ED-845F-1A48-E28C-C34416B7C700}"/>
          </ac:spMkLst>
        </pc:spChg>
        <pc:spChg chg="add mod">
          <ac:chgData name="u3006935@connect.hku.hk" userId="f624ab6c-00a1-4d8a-9f48-09ca19d3bd65" providerId="ADAL" clId="{6F854649-0293-4E5C-A6A7-9C1EC08E0E97}" dt="2023-03-18T04:12:28.416" v="885" actId="164"/>
          <ac:spMkLst>
            <pc:docMk/>
            <pc:sldMk cId="1895892604" sldId="276"/>
            <ac:spMk id="64" creationId="{0D6C728D-C742-F002-6A4D-F749EE093E15}"/>
          </ac:spMkLst>
        </pc:spChg>
        <pc:spChg chg="add mod">
          <ac:chgData name="u3006935@connect.hku.hk" userId="f624ab6c-00a1-4d8a-9f48-09ca19d3bd65" providerId="ADAL" clId="{6F854649-0293-4E5C-A6A7-9C1EC08E0E97}" dt="2023-03-18T04:14:57.359" v="890" actId="255"/>
          <ac:spMkLst>
            <pc:docMk/>
            <pc:sldMk cId="1895892604" sldId="276"/>
            <ac:spMk id="66" creationId="{8EA38D66-D12E-0DFE-EA83-25034C3B7286}"/>
          </ac:spMkLst>
        </pc:spChg>
        <pc:spChg chg="add mod">
          <ac:chgData name="u3006935@connect.hku.hk" userId="f624ab6c-00a1-4d8a-9f48-09ca19d3bd65" providerId="ADAL" clId="{6F854649-0293-4E5C-A6A7-9C1EC08E0E97}" dt="2023-03-18T04:12:28.416" v="885" actId="164"/>
          <ac:spMkLst>
            <pc:docMk/>
            <pc:sldMk cId="1895892604" sldId="276"/>
            <ac:spMk id="67" creationId="{E6C664CB-0C86-3518-3EE0-2975BD4A18FF}"/>
          </ac:spMkLst>
        </pc:spChg>
        <pc:grpChg chg="add del mod">
          <ac:chgData name="u3006935@connect.hku.hk" userId="f624ab6c-00a1-4d8a-9f48-09ca19d3bd65" providerId="ADAL" clId="{6F854649-0293-4E5C-A6A7-9C1EC08E0E97}" dt="2023-03-18T02:30:22.553" v="473" actId="21"/>
          <ac:grpSpMkLst>
            <pc:docMk/>
            <pc:sldMk cId="1895892604" sldId="276"/>
            <ac:grpSpMk id="12" creationId="{7A01E104-7900-0780-509A-DE7FAA50E755}"/>
          </ac:grpSpMkLst>
        </pc:grpChg>
        <pc:grpChg chg="add del mod">
          <ac:chgData name="u3006935@connect.hku.hk" userId="f624ab6c-00a1-4d8a-9f48-09ca19d3bd65" providerId="ADAL" clId="{6F854649-0293-4E5C-A6A7-9C1EC08E0E97}" dt="2023-03-18T02:30:22.553" v="473" actId="21"/>
          <ac:grpSpMkLst>
            <pc:docMk/>
            <pc:sldMk cId="1895892604" sldId="276"/>
            <ac:grpSpMk id="13" creationId="{8B94B872-E85F-05DE-15EC-AD05A9B8BAF6}"/>
          </ac:grpSpMkLst>
        </pc:grpChg>
        <pc:grpChg chg="add del mod topLvl">
          <ac:chgData name="u3006935@connect.hku.hk" userId="f624ab6c-00a1-4d8a-9f48-09ca19d3bd65" providerId="ADAL" clId="{6F854649-0293-4E5C-A6A7-9C1EC08E0E97}" dt="2023-03-18T03:40:49.926" v="774" actId="165"/>
          <ac:grpSpMkLst>
            <pc:docMk/>
            <pc:sldMk cId="1895892604" sldId="276"/>
            <ac:grpSpMk id="30" creationId="{D51D2CE6-D31D-B93D-E076-59883F5F1020}"/>
          </ac:grpSpMkLst>
        </pc:grpChg>
        <pc:grpChg chg="add del mod">
          <ac:chgData name="u3006935@connect.hku.hk" userId="f624ab6c-00a1-4d8a-9f48-09ca19d3bd65" providerId="ADAL" clId="{6F854649-0293-4E5C-A6A7-9C1EC08E0E97}" dt="2023-03-18T03:02:14.470" v="601" actId="165"/>
          <ac:grpSpMkLst>
            <pc:docMk/>
            <pc:sldMk cId="1895892604" sldId="276"/>
            <ac:grpSpMk id="31" creationId="{038FE73C-EDF3-62CB-57B2-CF2954807C89}"/>
          </ac:grpSpMkLst>
        </pc:grpChg>
        <pc:grpChg chg="add del mod topLvl">
          <ac:chgData name="u3006935@connect.hku.hk" userId="f624ab6c-00a1-4d8a-9f48-09ca19d3bd65" providerId="ADAL" clId="{6F854649-0293-4E5C-A6A7-9C1EC08E0E97}" dt="2023-03-18T03:40:44.236" v="773" actId="165"/>
          <ac:grpSpMkLst>
            <pc:docMk/>
            <pc:sldMk cId="1895892604" sldId="276"/>
            <ac:grpSpMk id="34" creationId="{085B1429-6062-B64A-8527-C1713DE8CAE3}"/>
          </ac:grpSpMkLst>
        </pc:grpChg>
        <pc:grpChg chg="add mod">
          <ac:chgData name="u3006935@connect.hku.hk" userId="f624ab6c-00a1-4d8a-9f48-09ca19d3bd65" providerId="ADAL" clId="{6F854649-0293-4E5C-A6A7-9C1EC08E0E97}" dt="2023-03-18T07:45:22.167" v="1029" actId="165"/>
          <ac:grpSpMkLst>
            <pc:docMk/>
            <pc:sldMk cId="1895892604" sldId="276"/>
            <ac:grpSpMk id="35" creationId="{A593F2ED-DE9E-D128-2A58-8D2C01ABAF95}"/>
          </ac:grpSpMkLst>
        </pc:grpChg>
        <pc:grpChg chg="add mod topLvl">
          <ac:chgData name="u3006935@connect.hku.hk" userId="f624ab6c-00a1-4d8a-9f48-09ca19d3bd65" providerId="ADAL" clId="{6F854649-0293-4E5C-A6A7-9C1EC08E0E97}" dt="2023-03-18T07:45:22.167" v="1029" actId="165"/>
          <ac:grpSpMkLst>
            <pc:docMk/>
            <pc:sldMk cId="1895892604" sldId="276"/>
            <ac:grpSpMk id="36" creationId="{03F2DD78-33CB-C3B2-C8C8-B677B9672B0B}"/>
          </ac:grpSpMkLst>
        </pc:grpChg>
        <pc:grpChg chg="add del mod">
          <ac:chgData name="u3006935@connect.hku.hk" userId="f624ab6c-00a1-4d8a-9f48-09ca19d3bd65" providerId="ADAL" clId="{6F854649-0293-4E5C-A6A7-9C1EC08E0E97}" dt="2023-03-18T03:24:43.084" v="630" actId="165"/>
          <ac:grpSpMkLst>
            <pc:docMk/>
            <pc:sldMk cId="1895892604" sldId="276"/>
            <ac:grpSpMk id="41" creationId="{D10B9D71-CCD5-A66F-69F7-D03B9EA28204}"/>
          </ac:grpSpMkLst>
        </pc:grpChg>
        <pc:grpChg chg="add del mod">
          <ac:chgData name="u3006935@connect.hku.hk" userId="f624ab6c-00a1-4d8a-9f48-09ca19d3bd65" providerId="ADAL" clId="{6F854649-0293-4E5C-A6A7-9C1EC08E0E97}" dt="2023-03-18T03:29:26.404" v="689" actId="165"/>
          <ac:grpSpMkLst>
            <pc:docMk/>
            <pc:sldMk cId="1895892604" sldId="276"/>
            <ac:grpSpMk id="42" creationId="{146174C3-0A05-B32F-CC87-5B3AE95B9AC1}"/>
          </ac:grpSpMkLst>
        </pc:grpChg>
        <pc:grpChg chg="add del mod">
          <ac:chgData name="u3006935@connect.hku.hk" userId="f624ab6c-00a1-4d8a-9f48-09ca19d3bd65" providerId="ADAL" clId="{6F854649-0293-4E5C-A6A7-9C1EC08E0E97}" dt="2023-03-18T03:40:37.311" v="772" actId="165"/>
          <ac:grpSpMkLst>
            <pc:docMk/>
            <pc:sldMk cId="1895892604" sldId="276"/>
            <ac:grpSpMk id="43" creationId="{7B8D45C6-6746-C895-7513-886E950F93BF}"/>
          </ac:grpSpMkLst>
        </pc:grpChg>
        <pc:grpChg chg="add mod topLvl">
          <ac:chgData name="u3006935@connect.hku.hk" userId="f624ab6c-00a1-4d8a-9f48-09ca19d3bd65" providerId="ADAL" clId="{6F854649-0293-4E5C-A6A7-9C1EC08E0E97}" dt="2023-03-18T07:45:22.167" v="1029" actId="165"/>
          <ac:grpSpMkLst>
            <pc:docMk/>
            <pc:sldMk cId="1895892604" sldId="276"/>
            <ac:grpSpMk id="44" creationId="{2A151F7E-2BE2-7BEA-36DA-97F8CF0056A1}"/>
          </ac:grpSpMkLst>
        </pc:grpChg>
        <pc:grpChg chg="add del mod topLvl">
          <ac:chgData name="u3006935@connect.hku.hk" userId="f624ab6c-00a1-4d8a-9f48-09ca19d3bd65" providerId="ADAL" clId="{6F854649-0293-4E5C-A6A7-9C1EC08E0E97}" dt="2023-03-18T07:45:32.865" v="1031" actId="165"/>
          <ac:grpSpMkLst>
            <pc:docMk/>
            <pc:sldMk cId="1895892604" sldId="276"/>
            <ac:grpSpMk id="74" creationId="{26B6B7B4-EE10-0324-75B8-BF32EC5EBC69}"/>
          </ac:grpSpMkLst>
        </pc:grpChg>
        <pc:grpChg chg="add del mod topLvl">
          <ac:chgData name="u3006935@connect.hku.hk" userId="f624ab6c-00a1-4d8a-9f48-09ca19d3bd65" providerId="ADAL" clId="{6F854649-0293-4E5C-A6A7-9C1EC08E0E97}" dt="2023-03-18T07:45:27.374" v="1030" actId="165"/>
          <ac:grpSpMkLst>
            <pc:docMk/>
            <pc:sldMk cId="1895892604" sldId="276"/>
            <ac:grpSpMk id="75" creationId="{0D31342C-1014-55DB-33CE-38FF4B5D9E35}"/>
          </ac:grpSpMkLst>
        </pc:grpChg>
        <pc:grpChg chg="add del mod">
          <ac:chgData name="u3006935@connect.hku.hk" userId="f624ab6c-00a1-4d8a-9f48-09ca19d3bd65" providerId="ADAL" clId="{6F854649-0293-4E5C-A6A7-9C1EC08E0E97}" dt="2023-03-18T07:45:22.167" v="1029" actId="165"/>
          <ac:grpSpMkLst>
            <pc:docMk/>
            <pc:sldMk cId="1895892604" sldId="276"/>
            <ac:grpSpMk id="76" creationId="{2C0998CA-F7B1-7809-F755-25B3CF773AE7}"/>
          </ac:grpSpMkLst>
        </pc:grpChg>
        <pc:grpChg chg="add mod">
          <ac:chgData name="u3006935@connect.hku.hk" userId="f624ab6c-00a1-4d8a-9f48-09ca19d3bd65" providerId="ADAL" clId="{6F854649-0293-4E5C-A6A7-9C1EC08E0E97}" dt="2023-03-18T04:12:40.297" v="886" actId="164"/>
          <ac:grpSpMkLst>
            <pc:docMk/>
            <pc:sldMk cId="1895892604" sldId="276"/>
            <ac:grpSpMk id="77" creationId="{1F36EEFB-3E32-AA4C-2A56-3BF918D2D572}"/>
          </ac:grpSpMkLst>
        </pc:grpChg>
        <pc:grpChg chg="add mod">
          <ac:chgData name="u3006935@connect.hku.hk" userId="f624ab6c-00a1-4d8a-9f48-09ca19d3bd65" providerId="ADAL" clId="{6F854649-0293-4E5C-A6A7-9C1EC08E0E97}" dt="2023-03-18T04:12:14.655" v="883" actId="164"/>
          <ac:grpSpMkLst>
            <pc:docMk/>
            <pc:sldMk cId="1895892604" sldId="276"/>
            <ac:grpSpMk id="78" creationId="{7120483B-77C5-E735-F1CC-D0C7A0EC42AF}"/>
          </ac:grpSpMkLst>
        </pc:grpChg>
        <pc:grpChg chg="add mod">
          <ac:chgData name="u3006935@connect.hku.hk" userId="f624ab6c-00a1-4d8a-9f48-09ca19d3bd65" providerId="ADAL" clId="{6F854649-0293-4E5C-A6A7-9C1EC08E0E97}" dt="2023-03-18T04:12:40.297" v="886" actId="164"/>
          <ac:grpSpMkLst>
            <pc:docMk/>
            <pc:sldMk cId="1895892604" sldId="276"/>
            <ac:grpSpMk id="79" creationId="{089FC860-61F7-63B3-D787-30B4E3A6C3A5}"/>
          </ac:grpSpMkLst>
        </pc:grpChg>
        <pc:grpChg chg="add mod">
          <ac:chgData name="u3006935@connect.hku.hk" userId="f624ab6c-00a1-4d8a-9f48-09ca19d3bd65" providerId="ADAL" clId="{6F854649-0293-4E5C-A6A7-9C1EC08E0E97}" dt="2023-03-18T04:12:40.297" v="886" actId="164"/>
          <ac:grpSpMkLst>
            <pc:docMk/>
            <pc:sldMk cId="1895892604" sldId="276"/>
            <ac:grpSpMk id="80" creationId="{C8CF9786-6F89-EB6E-6F3E-C531054610DF}"/>
          </ac:grpSpMkLst>
        </pc:grpChg>
        <pc:picChg chg="add del mod">
          <ac:chgData name="u3006935@connect.hku.hk" userId="f624ab6c-00a1-4d8a-9f48-09ca19d3bd65" providerId="ADAL" clId="{6F854649-0293-4E5C-A6A7-9C1EC08E0E97}" dt="2023-03-18T02:05:14.150" v="341" actId="478"/>
          <ac:picMkLst>
            <pc:docMk/>
            <pc:sldMk cId="1895892604" sldId="276"/>
            <ac:picMk id="5" creationId="{4A60D6AF-A515-F49C-9501-1D6BCB40D2F6}"/>
          </ac:picMkLst>
        </pc:picChg>
        <pc:picChg chg="add mod">
          <ac:chgData name="u3006935@connect.hku.hk" userId="f624ab6c-00a1-4d8a-9f48-09ca19d3bd65" providerId="ADAL" clId="{6F854649-0293-4E5C-A6A7-9C1EC08E0E97}" dt="2023-03-18T02:06:17.765" v="349" actId="164"/>
          <ac:picMkLst>
            <pc:docMk/>
            <pc:sldMk cId="1895892604" sldId="276"/>
            <ac:picMk id="9" creationId="{7B93C260-28A2-F056-9E54-817A5ADEA0DB}"/>
          </ac:picMkLst>
        </pc:picChg>
        <pc:picChg chg="add mod">
          <ac:chgData name="u3006935@connect.hku.hk" userId="f624ab6c-00a1-4d8a-9f48-09ca19d3bd65" providerId="ADAL" clId="{6F854649-0293-4E5C-A6A7-9C1EC08E0E97}" dt="2023-03-18T02:06:12.006" v="348" actId="164"/>
          <ac:picMkLst>
            <pc:docMk/>
            <pc:sldMk cId="1895892604" sldId="276"/>
            <ac:picMk id="11" creationId="{08597DFD-C5D8-C16D-3309-2B9BC0E9FB78}"/>
          </ac:picMkLst>
        </pc:picChg>
        <pc:picChg chg="add del mod">
          <ac:chgData name="u3006935@connect.hku.hk" userId="f624ab6c-00a1-4d8a-9f48-09ca19d3bd65" providerId="ADAL" clId="{6F854649-0293-4E5C-A6A7-9C1EC08E0E97}" dt="2023-03-18T02:40:15.953" v="483" actId="478"/>
          <ac:picMkLst>
            <pc:docMk/>
            <pc:sldMk cId="1895892604" sldId="276"/>
            <ac:picMk id="14" creationId="{CA23D1AC-3D41-A318-AB94-8AEDC4412C18}"/>
          </ac:picMkLst>
        </pc:picChg>
        <pc:picChg chg="add del mod">
          <ac:chgData name="u3006935@connect.hku.hk" userId="f624ab6c-00a1-4d8a-9f48-09ca19d3bd65" providerId="ADAL" clId="{6F854649-0293-4E5C-A6A7-9C1EC08E0E97}" dt="2023-03-18T02:54:52.219" v="503" actId="478"/>
          <ac:picMkLst>
            <pc:docMk/>
            <pc:sldMk cId="1895892604" sldId="276"/>
            <ac:picMk id="15" creationId="{F68924CD-6F3C-0661-1C92-B6A10A755145}"/>
          </ac:picMkLst>
        </pc:picChg>
        <pc:picChg chg="add mod topLvl">
          <ac:chgData name="u3006935@connect.hku.hk" userId="f624ab6c-00a1-4d8a-9f48-09ca19d3bd65" providerId="ADAL" clId="{6F854649-0293-4E5C-A6A7-9C1EC08E0E97}" dt="2023-03-18T07:45:22.167" v="1029" actId="165"/>
          <ac:picMkLst>
            <pc:docMk/>
            <pc:sldMk cId="1895892604" sldId="276"/>
            <ac:picMk id="16" creationId="{7B9F0A02-FBF5-3D4C-A5CF-697BC48DD750}"/>
          </ac:picMkLst>
        </pc:picChg>
        <pc:picChg chg="add mod topLvl">
          <ac:chgData name="u3006935@connect.hku.hk" userId="f624ab6c-00a1-4d8a-9f48-09ca19d3bd65" providerId="ADAL" clId="{6F854649-0293-4E5C-A6A7-9C1EC08E0E97}" dt="2023-03-18T07:45:22.167" v="1029" actId="165"/>
          <ac:picMkLst>
            <pc:docMk/>
            <pc:sldMk cId="1895892604" sldId="276"/>
            <ac:picMk id="17" creationId="{0532283A-363D-6014-7B8A-39B98EC9F425}"/>
          </ac:picMkLst>
        </pc:picChg>
        <pc:picChg chg="add mod topLvl">
          <ac:chgData name="u3006935@connect.hku.hk" userId="f624ab6c-00a1-4d8a-9f48-09ca19d3bd65" providerId="ADAL" clId="{6F854649-0293-4E5C-A6A7-9C1EC08E0E97}" dt="2023-03-18T07:45:32.865" v="1031" actId="165"/>
          <ac:picMkLst>
            <pc:docMk/>
            <pc:sldMk cId="1895892604" sldId="276"/>
            <ac:picMk id="18" creationId="{F3D1D50F-A2B4-A6AB-F78E-8D756A201CB2}"/>
          </ac:picMkLst>
        </pc:picChg>
        <pc:picChg chg="add mod topLvl">
          <ac:chgData name="u3006935@connect.hku.hk" userId="f624ab6c-00a1-4d8a-9f48-09ca19d3bd65" providerId="ADAL" clId="{6F854649-0293-4E5C-A6A7-9C1EC08E0E97}" dt="2023-03-18T07:45:32.865" v="1031" actId="165"/>
          <ac:picMkLst>
            <pc:docMk/>
            <pc:sldMk cId="1895892604" sldId="276"/>
            <ac:picMk id="19" creationId="{F3945F6B-127C-B1FF-36D0-C84DC7C111B3}"/>
          </ac:picMkLst>
        </pc:picChg>
        <pc:picChg chg="add mod topLvl">
          <ac:chgData name="u3006935@connect.hku.hk" userId="f624ab6c-00a1-4d8a-9f48-09ca19d3bd65" providerId="ADAL" clId="{6F854649-0293-4E5C-A6A7-9C1EC08E0E97}" dt="2023-03-18T07:45:32.865" v="1031" actId="165"/>
          <ac:picMkLst>
            <pc:docMk/>
            <pc:sldMk cId="1895892604" sldId="276"/>
            <ac:picMk id="38" creationId="{9880D8B0-C718-6ACD-679C-FCD359627F63}"/>
          </ac:picMkLst>
        </pc:picChg>
        <pc:picChg chg="add mod topLvl">
          <ac:chgData name="u3006935@connect.hku.hk" userId="f624ab6c-00a1-4d8a-9f48-09ca19d3bd65" providerId="ADAL" clId="{6F854649-0293-4E5C-A6A7-9C1EC08E0E97}" dt="2023-03-18T07:45:22.167" v="1029" actId="165"/>
          <ac:picMkLst>
            <pc:docMk/>
            <pc:sldMk cId="1895892604" sldId="276"/>
            <ac:picMk id="40" creationId="{E6453657-589A-0A52-2818-5D69C45F62FB}"/>
          </ac:picMkLst>
        </pc:picChg>
        <pc:picChg chg="add del mod">
          <ac:chgData name="u3006935@connect.hku.hk" userId="f624ab6c-00a1-4d8a-9f48-09ca19d3bd65" providerId="ADAL" clId="{6F854649-0293-4E5C-A6A7-9C1EC08E0E97}" dt="2023-03-18T03:40:09.498" v="766" actId="21"/>
          <ac:picMkLst>
            <pc:docMk/>
            <pc:sldMk cId="1895892604" sldId="276"/>
            <ac:picMk id="45" creationId="{6CFA4E12-59DC-F645-8486-BE84A92C56C0}"/>
          </ac:picMkLst>
        </pc:picChg>
        <pc:picChg chg="add del mod">
          <ac:chgData name="u3006935@connect.hku.hk" userId="f624ab6c-00a1-4d8a-9f48-09ca19d3bd65" providerId="ADAL" clId="{6F854649-0293-4E5C-A6A7-9C1EC08E0E97}" dt="2023-03-18T03:40:09.498" v="766" actId="21"/>
          <ac:picMkLst>
            <pc:docMk/>
            <pc:sldMk cId="1895892604" sldId="276"/>
            <ac:picMk id="46" creationId="{51C9AEB7-7E9A-006E-CDCA-6BCFF9250621}"/>
          </ac:picMkLst>
        </pc:picChg>
        <pc:picChg chg="add del mod">
          <ac:chgData name="u3006935@connect.hku.hk" userId="f624ab6c-00a1-4d8a-9f48-09ca19d3bd65" providerId="ADAL" clId="{6F854649-0293-4E5C-A6A7-9C1EC08E0E97}" dt="2023-03-18T03:40:09.498" v="766" actId="21"/>
          <ac:picMkLst>
            <pc:docMk/>
            <pc:sldMk cId="1895892604" sldId="276"/>
            <ac:picMk id="52" creationId="{E0167D91-7AE2-8436-A378-021519FF6FAD}"/>
          </ac:picMkLst>
        </pc:picChg>
        <pc:picChg chg="add del mod">
          <ac:chgData name="u3006935@connect.hku.hk" userId="f624ab6c-00a1-4d8a-9f48-09ca19d3bd65" providerId="ADAL" clId="{6F854649-0293-4E5C-A6A7-9C1EC08E0E97}" dt="2023-03-18T03:40:09.498" v="766" actId="21"/>
          <ac:picMkLst>
            <pc:docMk/>
            <pc:sldMk cId="1895892604" sldId="276"/>
            <ac:picMk id="53" creationId="{5A4A7113-FD6D-4943-E0CD-AACE5C0872D1}"/>
          </ac:picMkLst>
        </pc:picChg>
        <pc:picChg chg="add mod">
          <ac:chgData name="u3006935@connect.hku.hk" userId="f624ab6c-00a1-4d8a-9f48-09ca19d3bd65" providerId="ADAL" clId="{6F854649-0293-4E5C-A6A7-9C1EC08E0E97}" dt="2023-03-18T04:12:03.880" v="881" actId="164"/>
          <ac:picMkLst>
            <pc:docMk/>
            <pc:sldMk cId="1895892604" sldId="276"/>
            <ac:picMk id="55" creationId="{6F94225B-505E-E249-0F90-25CE4A4459D9}"/>
          </ac:picMkLst>
        </pc:picChg>
        <pc:picChg chg="add mod">
          <ac:chgData name="u3006935@connect.hku.hk" userId="f624ab6c-00a1-4d8a-9f48-09ca19d3bd65" providerId="ADAL" clId="{6F854649-0293-4E5C-A6A7-9C1EC08E0E97}" dt="2023-03-18T04:12:03.880" v="881" actId="164"/>
          <ac:picMkLst>
            <pc:docMk/>
            <pc:sldMk cId="1895892604" sldId="276"/>
            <ac:picMk id="56" creationId="{6A85803C-5294-BDB5-F6CF-75AC34711B62}"/>
          </ac:picMkLst>
        </pc:picChg>
        <pc:picChg chg="add mod">
          <ac:chgData name="u3006935@connect.hku.hk" userId="f624ab6c-00a1-4d8a-9f48-09ca19d3bd65" providerId="ADAL" clId="{6F854649-0293-4E5C-A6A7-9C1EC08E0E97}" dt="2023-03-18T04:12:28.416" v="885" actId="164"/>
          <ac:picMkLst>
            <pc:docMk/>
            <pc:sldMk cId="1895892604" sldId="276"/>
            <ac:picMk id="68" creationId="{76B2FE42-4B73-5A6B-870F-6C5295C75A88}"/>
          </ac:picMkLst>
        </pc:picChg>
        <pc:picChg chg="add mod">
          <ac:chgData name="u3006935@connect.hku.hk" userId="f624ab6c-00a1-4d8a-9f48-09ca19d3bd65" providerId="ADAL" clId="{6F854649-0293-4E5C-A6A7-9C1EC08E0E97}" dt="2023-03-18T04:12:28.416" v="885" actId="164"/>
          <ac:picMkLst>
            <pc:docMk/>
            <pc:sldMk cId="1895892604" sldId="276"/>
            <ac:picMk id="69" creationId="{E13F1A68-9F01-61E6-5F91-884F0DA5C373}"/>
          </ac:picMkLst>
        </pc:picChg>
        <pc:picChg chg="add mod">
          <ac:chgData name="u3006935@connect.hku.hk" userId="f624ab6c-00a1-4d8a-9f48-09ca19d3bd65" providerId="ADAL" clId="{6F854649-0293-4E5C-A6A7-9C1EC08E0E97}" dt="2023-03-18T04:12:40.297" v="886" actId="164"/>
          <ac:picMkLst>
            <pc:docMk/>
            <pc:sldMk cId="1895892604" sldId="276"/>
            <ac:picMk id="71" creationId="{E165BB65-7EB5-0166-843A-7F914E498FEF}"/>
          </ac:picMkLst>
        </pc:picChg>
        <pc:picChg chg="add mod">
          <ac:chgData name="u3006935@connect.hku.hk" userId="f624ab6c-00a1-4d8a-9f48-09ca19d3bd65" providerId="ADAL" clId="{6F854649-0293-4E5C-A6A7-9C1EC08E0E97}" dt="2023-03-18T04:12:40.297" v="886" actId="164"/>
          <ac:picMkLst>
            <pc:docMk/>
            <pc:sldMk cId="1895892604" sldId="276"/>
            <ac:picMk id="73" creationId="{F2E47658-AFA5-73D0-4BE3-7D8167D2C112}"/>
          </ac:picMkLst>
        </pc:picChg>
        <pc:picChg chg="add del mod">
          <ac:chgData name="u3006935@connect.hku.hk" userId="f624ab6c-00a1-4d8a-9f48-09ca19d3bd65" providerId="ADAL" clId="{6F854649-0293-4E5C-A6A7-9C1EC08E0E97}" dt="2023-03-18T07:44:40.330" v="1027" actId="478"/>
          <ac:picMkLst>
            <pc:docMk/>
            <pc:sldMk cId="1895892604" sldId="276"/>
            <ac:picMk id="81" creationId="{A39E665E-7194-F0C7-74EE-E723A36C7D22}"/>
          </ac:picMkLst>
        </pc:picChg>
        <pc:picChg chg="add del mod">
          <ac:chgData name="u3006935@connect.hku.hk" userId="f624ab6c-00a1-4d8a-9f48-09ca19d3bd65" providerId="ADAL" clId="{6F854649-0293-4E5C-A6A7-9C1EC08E0E97}" dt="2023-03-18T07:44:40.330" v="1027" actId="478"/>
          <ac:picMkLst>
            <pc:docMk/>
            <pc:sldMk cId="1895892604" sldId="276"/>
            <ac:picMk id="82" creationId="{88206425-F7EA-88CC-D26E-0FE080588ED1}"/>
          </ac:picMkLst>
        </pc:picChg>
        <pc:cxnChg chg="add mod topLvl">
          <ac:chgData name="u3006935@connect.hku.hk" userId="f624ab6c-00a1-4d8a-9f48-09ca19d3bd65" providerId="ADAL" clId="{6F854649-0293-4E5C-A6A7-9C1EC08E0E97}" dt="2023-03-18T07:45:32.865" v="1031" actId="165"/>
          <ac:cxnSpMkLst>
            <pc:docMk/>
            <pc:sldMk cId="1895892604" sldId="276"/>
            <ac:cxnSpMk id="26" creationId="{2ADD30DD-7BE0-72A2-B631-E63A5040F868}"/>
          </ac:cxnSpMkLst>
        </pc:cxnChg>
        <pc:cxnChg chg="add mod topLvl">
          <ac:chgData name="u3006935@connect.hku.hk" userId="f624ab6c-00a1-4d8a-9f48-09ca19d3bd65" providerId="ADAL" clId="{6F854649-0293-4E5C-A6A7-9C1EC08E0E97}" dt="2023-03-18T07:45:22.167" v="1029" actId="165"/>
          <ac:cxnSpMkLst>
            <pc:docMk/>
            <pc:sldMk cId="1895892604" sldId="276"/>
            <ac:cxnSpMk id="28" creationId="{FFD50529-574F-DBC4-9310-4DA355C8D869}"/>
          </ac:cxnSpMkLst>
        </pc:cxnChg>
        <pc:cxnChg chg="add mod">
          <ac:chgData name="u3006935@connect.hku.hk" userId="f624ab6c-00a1-4d8a-9f48-09ca19d3bd65" providerId="ADAL" clId="{6F854649-0293-4E5C-A6A7-9C1EC08E0E97}" dt="2023-03-18T04:12:03.880" v="881" actId="164"/>
          <ac:cxnSpMkLst>
            <pc:docMk/>
            <pc:sldMk cId="1895892604" sldId="276"/>
            <ac:cxnSpMk id="60" creationId="{E69632F6-1585-C335-3DBB-F7C2EF2F838C}"/>
          </ac:cxnSpMkLst>
        </pc:cxnChg>
        <pc:cxnChg chg="add mod">
          <ac:chgData name="u3006935@connect.hku.hk" userId="f624ab6c-00a1-4d8a-9f48-09ca19d3bd65" providerId="ADAL" clId="{6F854649-0293-4E5C-A6A7-9C1EC08E0E97}" dt="2023-03-18T04:12:28.416" v="885" actId="164"/>
          <ac:cxnSpMkLst>
            <pc:docMk/>
            <pc:sldMk cId="1895892604" sldId="276"/>
            <ac:cxnSpMk id="65" creationId="{55443E6B-BE3F-FA97-3C9B-5EC7305B4BD7}"/>
          </ac:cxnSpMkLst>
        </pc:cxnChg>
      </pc:sldChg>
      <pc:sldChg chg="addSp delSp modSp new mod">
        <pc:chgData name="u3006935@connect.hku.hk" userId="f624ab6c-00a1-4d8a-9f48-09ca19d3bd65" providerId="ADAL" clId="{6F854649-0293-4E5C-A6A7-9C1EC08E0E97}" dt="2023-03-18T09:10:54.506" v="1497" actId="2711"/>
        <pc:sldMkLst>
          <pc:docMk/>
          <pc:sldMk cId="3343534041" sldId="277"/>
        </pc:sldMkLst>
        <pc:spChg chg="del">
          <ac:chgData name="u3006935@connect.hku.hk" userId="f624ab6c-00a1-4d8a-9f48-09ca19d3bd65" providerId="ADAL" clId="{6F854649-0293-4E5C-A6A7-9C1EC08E0E97}" dt="2023-03-18T02:16:04.974" v="351" actId="478"/>
          <ac:spMkLst>
            <pc:docMk/>
            <pc:sldMk cId="3343534041" sldId="277"/>
            <ac:spMk id="2" creationId="{9FB3941A-565D-7741-C7A2-C03EFE0139F0}"/>
          </ac:spMkLst>
        </pc:spChg>
        <pc:spChg chg="del">
          <ac:chgData name="u3006935@connect.hku.hk" userId="f624ab6c-00a1-4d8a-9f48-09ca19d3bd65" providerId="ADAL" clId="{6F854649-0293-4E5C-A6A7-9C1EC08E0E97}" dt="2023-03-18T02:16:05.947" v="352" actId="478"/>
          <ac:spMkLst>
            <pc:docMk/>
            <pc:sldMk cId="3343534041" sldId="277"/>
            <ac:spMk id="3" creationId="{38B9B27F-F385-1DBC-51D7-4F932DD5DFAE}"/>
          </ac:spMkLst>
        </pc:spChg>
        <pc:spChg chg="add del mod">
          <ac:chgData name="u3006935@connect.hku.hk" userId="f624ab6c-00a1-4d8a-9f48-09ca19d3bd65" providerId="ADAL" clId="{6F854649-0293-4E5C-A6A7-9C1EC08E0E97}" dt="2023-03-18T02:19:51.217" v="376" actId="21"/>
          <ac:spMkLst>
            <pc:docMk/>
            <pc:sldMk cId="3343534041" sldId="277"/>
            <ac:spMk id="5" creationId="{90373DC9-A9EF-299D-20B4-A978EA57A0C4}"/>
          </ac:spMkLst>
        </pc:spChg>
        <pc:spChg chg="add del mod">
          <ac:chgData name="u3006935@connect.hku.hk" userId="f624ab6c-00a1-4d8a-9f48-09ca19d3bd65" providerId="ADAL" clId="{6F854649-0293-4E5C-A6A7-9C1EC08E0E97}" dt="2023-03-18T02:19:51.217" v="376" actId="21"/>
          <ac:spMkLst>
            <pc:docMk/>
            <pc:sldMk cId="3343534041" sldId="277"/>
            <ac:spMk id="6" creationId="{1C7768C1-02C7-DE02-2994-F77FEE37F25F}"/>
          </ac:spMkLst>
        </pc:spChg>
        <pc:spChg chg="add del mod">
          <ac:chgData name="u3006935@connect.hku.hk" userId="f624ab6c-00a1-4d8a-9f48-09ca19d3bd65" providerId="ADAL" clId="{6F854649-0293-4E5C-A6A7-9C1EC08E0E97}" dt="2023-03-18T02:19:51.217" v="376" actId="21"/>
          <ac:spMkLst>
            <pc:docMk/>
            <pc:sldMk cId="3343534041" sldId="277"/>
            <ac:spMk id="8" creationId="{1D81BF47-61F9-0EBD-BD69-2BD33FFDD487}"/>
          </ac:spMkLst>
        </pc:spChg>
        <pc:spChg chg="add del mod">
          <ac:chgData name="u3006935@connect.hku.hk" userId="f624ab6c-00a1-4d8a-9f48-09ca19d3bd65" providerId="ADAL" clId="{6F854649-0293-4E5C-A6A7-9C1EC08E0E97}" dt="2023-03-18T02:19:51.217" v="376" actId="21"/>
          <ac:spMkLst>
            <pc:docMk/>
            <pc:sldMk cId="3343534041" sldId="277"/>
            <ac:spMk id="9" creationId="{513D3280-4CA9-E837-6272-CC3DB72F305B}"/>
          </ac:spMkLst>
        </pc:spChg>
        <pc:spChg chg="add del mod">
          <ac:chgData name="u3006935@connect.hku.hk" userId="f624ab6c-00a1-4d8a-9f48-09ca19d3bd65" providerId="ADAL" clId="{6F854649-0293-4E5C-A6A7-9C1EC08E0E97}" dt="2023-03-18T02:19:51.217" v="376" actId="21"/>
          <ac:spMkLst>
            <pc:docMk/>
            <pc:sldMk cId="3343534041" sldId="277"/>
            <ac:spMk id="10" creationId="{E157F578-0014-9E0C-453E-D8DBFDF666D3}"/>
          </ac:spMkLst>
        </pc:spChg>
        <pc:spChg chg="add del mod">
          <ac:chgData name="u3006935@connect.hku.hk" userId="f624ab6c-00a1-4d8a-9f48-09ca19d3bd65" providerId="ADAL" clId="{6F854649-0293-4E5C-A6A7-9C1EC08E0E97}" dt="2023-03-18T02:19:51.217" v="376" actId="21"/>
          <ac:spMkLst>
            <pc:docMk/>
            <pc:sldMk cId="3343534041" sldId="277"/>
            <ac:spMk id="11" creationId="{D092468E-1DAF-3FF6-3C7D-998AFAA43CFF}"/>
          </ac:spMkLst>
        </pc:spChg>
        <pc:spChg chg="mod">
          <ac:chgData name="u3006935@connect.hku.hk" userId="f624ab6c-00a1-4d8a-9f48-09ca19d3bd65" providerId="ADAL" clId="{6F854649-0293-4E5C-A6A7-9C1EC08E0E97}" dt="2023-03-18T09:10:54.506" v="1497" actId="2711"/>
          <ac:spMkLst>
            <pc:docMk/>
            <pc:sldMk cId="3343534041" sldId="277"/>
            <ac:spMk id="17" creationId="{E2A3D01C-76FD-C9EB-5AD8-1C511A32968A}"/>
          </ac:spMkLst>
        </pc:spChg>
        <pc:spChg chg="mod">
          <ac:chgData name="u3006935@connect.hku.hk" userId="f624ab6c-00a1-4d8a-9f48-09ca19d3bd65" providerId="ADAL" clId="{6F854649-0293-4E5C-A6A7-9C1EC08E0E97}" dt="2023-03-18T09:10:34.556" v="1495"/>
          <ac:spMkLst>
            <pc:docMk/>
            <pc:sldMk cId="3343534041" sldId="277"/>
            <ac:spMk id="18" creationId="{3F754201-E81D-6584-0BD2-5DDAB08189CA}"/>
          </ac:spMkLst>
        </pc:spChg>
        <pc:spChg chg="mod">
          <ac:chgData name="u3006935@connect.hku.hk" userId="f624ab6c-00a1-4d8a-9f48-09ca19d3bd65" providerId="ADAL" clId="{6F854649-0293-4E5C-A6A7-9C1EC08E0E97}" dt="2023-03-18T09:10:34.556" v="1495"/>
          <ac:spMkLst>
            <pc:docMk/>
            <pc:sldMk cId="3343534041" sldId="277"/>
            <ac:spMk id="20" creationId="{18F3C324-5AC0-7EB6-5246-9DEDDB5C87F7}"/>
          </ac:spMkLst>
        </pc:spChg>
        <pc:spChg chg="mod">
          <ac:chgData name="u3006935@connect.hku.hk" userId="f624ab6c-00a1-4d8a-9f48-09ca19d3bd65" providerId="ADAL" clId="{6F854649-0293-4E5C-A6A7-9C1EC08E0E97}" dt="2023-03-18T09:10:54.506" v="1497" actId="2711"/>
          <ac:spMkLst>
            <pc:docMk/>
            <pc:sldMk cId="3343534041" sldId="277"/>
            <ac:spMk id="21" creationId="{0672F480-C16C-DF2F-E8D6-F7F8004C06FB}"/>
          </ac:spMkLst>
        </pc:spChg>
        <pc:spChg chg="mod">
          <ac:chgData name="u3006935@connect.hku.hk" userId="f624ab6c-00a1-4d8a-9f48-09ca19d3bd65" providerId="ADAL" clId="{6F854649-0293-4E5C-A6A7-9C1EC08E0E97}" dt="2023-03-18T09:10:34.556" v="1495"/>
          <ac:spMkLst>
            <pc:docMk/>
            <pc:sldMk cId="3343534041" sldId="277"/>
            <ac:spMk id="22" creationId="{EE23D833-FCEF-70FE-D804-18F78CD4B84A}"/>
          </ac:spMkLst>
        </pc:spChg>
        <pc:spChg chg="mod">
          <ac:chgData name="u3006935@connect.hku.hk" userId="f624ab6c-00a1-4d8a-9f48-09ca19d3bd65" providerId="ADAL" clId="{6F854649-0293-4E5C-A6A7-9C1EC08E0E97}" dt="2023-03-18T09:10:54.506" v="1497" actId="2711"/>
          <ac:spMkLst>
            <pc:docMk/>
            <pc:sldMk cId="3343534041" sldId="277"/>
            <ac:spMk id="23" creationId="{1E92EA00-B769-EA4C-7229-A9ABE175372D}"/>
          </ac:spMkLst>
        </pc:spChg>
        <pc:spChg chg="mod">
          <ac:chgData name="u3006935@connect.hku.hk" userId="f624ab6c-00a1-4d8a-9f48-09ca19d3bd65" providerId="ADAL" clId="{6F854649-0293-4E5C-A6A7-9C1EC08E0E97}" dt="2023-03-18T09:10:34.556" v="1495"/>
          <ac:spMkLst>
            <pc:docMk/>
            <pc:sldMk cId="3343534041" sldId="277"/>
            <ac:spMk id="24" creationId="{AF939BB3-EC02-F3F6-70AC-381A1A009636}"/>
          </ac:spMkLst>
        </pc:spChg>
        <pc:spChg chg="mod">
          <ac:chgData name="u3006935@connect.hku.hk" userId="f624ab6c-00a1-4d8a-9f48-09ca19d3bd65" providerId="ADAL" clId="{6F854649-0293-4E5C-A6A7-9C1EC08E0E97}" dt="2023-03-18T09:10:54.506" v="1497" actId="2711"/>
          <ac:spMkLst>
            <pc:docMk/>
            <pc:sldMk cId="3343534041" sldId="277"/>
            <ac:spMk id="25" creationId="{10710388-1056-F54C-BA8C-2C18836D1980}"/>
          </ac:spMkLst>
        </pc:spChg>
        <pc:spChg chg="mod">
          <ac:chgData name="u3006935@connect.hku.hk" userId="f624ab6c-00a1-4d8a-9f48-09ca19d3bd65" providerId="ADAL" clId="{6F854649-0293-4E5C-A6A7-9C1EC08E0E97}" dt="2023-03-18T09:10:34.556" v="1495"/>
          <ac:spMkLst>
            <pc:docMk/>
            <pc:sldMk cId="3343534041" sldId="277"/>
            <ac:spMk id="26" creationId="{1410CD46-6CA3-BED9-D2BD-E63D492751CE}"/>
          </ac:spMkLst>
        </pc:spChg>
        <pc:spChg chg="mod">
          <ac:chgData name="u3006935@connect.hku.hk" userId="f624ab6c-00a1-4d8a-9f48-09ca19d3bd65" providerId="ADAL" clId="{6F854649-0293-4E5C-A6A7-9C1EC08E0E97}" dt="2023-03-18T09:10:54.506" v="1497" actId="2711"/>
          <ac:spMkLst>
            <pc:docMk/>
            <pc:sldMk cId="3343534041" sldId="277"/>
            <ac:spMk id="27" creationId="{7A7205B2-43E9-BC11-C506-8F96D8144E0E}"/>
          </ac:spMkLst>
        </pc:spChg>
        <pc:spChg chg="mod">
          <ac:chgData name="u3006935@connect.hku.hk" userId="f624ab6c-00a1-4d8a-9f48-09ca19d3bd65" providerId="ADAL" clId="{6F854649-0293-4E5C-A6A7-9C1EC08E0E97}" dt="2023-03-18T09:10:54.506" v="1497" actId="2711"/>
          <ac:spMkLst>
            <pc:docMk/>
            <pc:sldMk cId="3343534041" sldId="277"/>
            <ac:spMk id="28" creationId="{C7716314-853D-9439-7AC1-38BCF178B91A}"/>
          </ac:spMkLst>
        </pc:spChg>
        <pc:spChg chg="mod">
          <ac:chgData name="u3006935@connect.hku.hk" userId="f624ab6c-00a1-4d8a-9f48-09ca19d3bd65" providerId="ADAL" clId="{6F854649-0293-4E5C-A6A7-9C1EC08E0E97}" dt="2023-03-18T09:10:34.556" v="1495"/>
          <ac:spMkLst>
            <pc:docMk/>
            <pc:sldMk cId="3343534041" sldId="277"/>
            <ac:spMk id="29" creationId="{27DCFE5C-AEB7-A848-66C4-98643A7DCB95}"/>
          </ac:spMkLst>
        </pc:spChg>
        <pc:spChg chg="mod">
          <ac:chgData name="u3006935@connect.hku.hk" userId="f624ab6c-00a1-4d8a-9f48-09ca19d3bd65" providerId="ADAL" clId="{6F854649-0293-4E5C-A6A7-9C1EC08E0E97}" dt="2023-03-18T09:10:34.556" v="1495"/>
          <ac:spMkLst>
            <pc:docMk/>
            <pc:sldMk cId="3343534041" sldId="277"/>
            <ac:spMk id="30" creationId="{0EF02B77-E0B7-4581-4314-3E3AD18C6DF4}"/>
          </ac:spMkLst>
        </pc:spChg>
        <pc:spChg chg="mod">
          <ac:chgData name="u3006935@connect.hku.hk" userId="f624ab6c-00a1-4d8a-9f48-09ca19d3bd65" providerId="ADAL" clId="{6F854649-0293-4E5C-A6A7-9C1EC08E0E97}" dt="2023-03-18T09:10:54.506" v="1497" actId="2711"/>
          <ac:spMkLst>
            <pc:docMk/>
            <pc:sldMk cId="3343534041" sldId="277"/>
            <ac:spMk id="31" creationId="{3DF21596-196F-275F-7687-0E1A59707165}"/>
          </ac:spMkLst>
        </pc:spChg>
        <pc:spChg chg="mod">
          <ac:chgData name="u3006935@connect.hku.hk" userId="f624ab6c-00a1-4d8a-9f48-09ca19d3bd65" providerId="ADAL" clId="{6F854649-0293-4E5C-A6A7-9C1EC08E0E97}" dt="2023-03-18T09:10:34.556" v="1495"/>
          <ac:spMkLst>
            <pc:docMk/>
            <pc:sldMk cId="3343534041" sldId="277"/>
            <ac:spMk id="32" creationId="{BCF0C21A-EE89-E34F-4645-D471FB15C9DB}"/>
          </ac:spMkLst>
        </pc:spChg>
        <pc:spChg chg="mod">
          <ac:chgData name="u3006935@connect.hku.hk" userId="f624ab6c-00a1-4d8a-9f48-09ca19d3bd65" providerId="ADAL" clId="{6F854649-0293-4E5C-A6A7-9C1EC08E0E97}" dt="2023-03-18T09:10:54.506" v="1497" actId="2711"/>
          <ac:spMkLst>
            <pc:docMk/>
            <pc:sldMk cId="3343534041" sldId="277"/>
            <ac:spMk id="33" creationId="{481EDDCB-FDE7-CE30-FB27-F115ADEA6F6A}"/>
          </ac:spMkLst>
        </pc:spChg>
        <pc:spChg chg="mod">
          <ac:chgData name="u3006935@connect.hku.hk" userId="f624ab6c-00a1-4d8a-9f48-09ca19d3bd65" providerId="ADAL" clId="{6F854649-0293-4E5C-A6A7-9C1EC08E0E97}" dt="2023-03-18T09:10:34.556" v="1495"/>
          <ac:spMkLst>
            <pc:docMk/>
            <pc:sldMk cId="3343534041" sldId="277"/>
            <ac:spMk id="34" creationId="{2EFCF617-420E-70B1-3D9F-20964793389F}"/>
          </ac:spMkLst>
        </pc:spChg>
        <pc:grpChg chg="add mod">
          <ac:chgData name="u3006935@connect.hku.hk" userId="f624ab6c-00a1-4d8a-9f48-09ca19d3bd65" providerId="ADAL" clId="{6F854649-0293-4E5C-A6A7-9C1EC08E0E97}" dt="2023-03-18T09:10:37.216" v="1496" actId="1076"/>
          <ac:grpSpMkLst>
            <pc:docMk/>
            <pc:sldMk cId="3343534041" sldId="277"/>
            <ac:grpSpMk id="16" creationId="{2D7DD63C-C492-CF99-71EF-90621FD30CDF}"/>
          </ac:grpSpMkLst>
        </pc:grpChg>
        <pc:picChg chg="add del mod">
          <ac:chgData name="u3006935@connect.hku.hk" userId="f624ab6c-00a1-4d8a-9f48-09ca19d3bd65" providerId="ADAL" clId="{6F854649-0293-4E5C-A6A7-9C1EC08E0E97}" dt="2023-03-18T02:19:51.217" v="376" actId="21"/>
          <ac:picMkLst>
            <pc:docMk/>
            <pc:sldMk cId="3343534041" sldId="277"/>
            <ac:picMk id="4" creationId="{6D373F40-E740-00F4-F9B9-739E6CEDFB30}"/>
          </ac:picMkLst>
        </pc:picChg>
        <pc:picChg chg="add del mod">
          <ac:chgData name="u3006935@connect.hku.hk" userId="f624ab6c-00a1-4d8a-9f48-09ca19d3bd65" providerId="ADAL" clId="{6F854649-0293-4E5C-A6A7-9C1EC08E0E97}" dt="2023-03-18T02:19:51.217" v="376" actId="21"/>
          <ac:picMkLst>
            <pc:docMk/>
            <pc:sldMk cId="3343534041" sldId="277"/>
            <ac:picMk id="7" creationId="{714AA92D-5A8E-E2DF-2074-73C5131E155B}"/>
          </ac:picMkLst>
        </pc:picChg>
        <pc:picChg chg="add del mod">
          <ac:chgData name="u3006935@connect.hku.hk" userId="f624ab6c-00a1-4d8a-9f48-09ca19d3bd65" providerId="ADAL" clId="{6F854649-0293-4E5C-A6A7-9C1EC08E0E97}" dt="2023-03-18T03:19:47.196" v="623" actId="478"/>
          <ac:picMkLst>
            <pc:docMk/>
            <pc:sldMk cId="3343534041" sldId="277"/>
            <ac:picMk id="12" creationId="{23F99A09-280D-DC55-4E50-7EE22B9F1747}"/>
          </ac:picMkLst>
        </pc:picChg>
        <pc:picChg chg="add del mod">
          <ac:chgData name="u3006935@connect.hku.hk" userId="f624ab6c-00a1-4d8a-9f48-09ca19d3bd65" providerId="ADAL" clId="{6F854649-0293-4E5C-A6A7-9C1EC08E0E97}" dt="2023-03-18T03:25:57.481" v="648" actId="478"/>
          <ac:picMkLst>
            <pc:docMk/>
            <pc:sldMk cId="3343534041" sldId="277"/>
            <ac:picMk id="13" creationId="{181764C2-7F03-1E3C-15D2-F3E959397FB8}"/>
          </ac:picMkLst>
        </pc:picChg>
        <pc:picChg chg="add del mod">
          <ac:chgData name="u3006935@connect.hku.hk" userId="f624ab6c-00a1-4d8a-9f48-09ca19d3bd65" providerId="ADAL" clId="{6F854649-0293-4E5C-A6A7-9C1EC08E0E97}" dt="2023-03-18T03:06:29.241" v="610" actId="478"/>
          <ac:picMkLst>
            <pc:docMk/>
            <pc:sldMk cId="3343534041" sldId="277"/>
            <ac:picMk id="14" creationId="{73806B27-6EA7-3302-3544-203E1B5AE922}"/>
          </ac:picMkLst>
        </pc:picChg>
        <pc:picChg chg="add del mod">
          <ac:chgData name="u3006935@connect.hku.hk" userId="f624ab6c-00a1-4d8a-9f48-09ca19d3bd65" providerId="ADAL" clId="{6F854649-0293-4E5C-A6A7-9C1EC08E0E97}" dt="2023-03-18T03:11:53.249" v="621" actId="478"/>
          <ac:picMkLst>
            <pc:docMk/>
            <pc:sldMk cId="3343534041" sldId="277"/>
            <ac:picMk id="15" creationId="{F6E78B73-9B01-8B81-526B-7CEFBC248460}"/>
          </ac:picMkLst>
        </pc:picChg>
        <pc:cxnChg chg="mod">
          <ac:chgData name="u3006935@connect.hku.hk" userId="f624ab6c-00a1-4d8a-9f48-09ca19d3bd65" providerId="ADAL" clId="{6F854649-0293-4E5C-A6A7-9C1EC08E0E97}" dt="2023-03-18T09:10:34.556" v="1495"/>
          <ac:cxnSpMkLst>
            <pc:docMk/>
            <pc:sldMk cId="3343534041" sldId="277"/>
            <ac:cxnSpMk id="19" creationId="{45145008-B360-DF47-E343-906191711197}"/>
          </ac:cxnSpMkLst>
        </pc:cxnChg>
      </pc:sldChg>
      <pc:sldChg chg="addSp delSp modSp new add del mod">
        <pc:chgData name="u3006935@connect.hku.hk" userId="f624ab6c-00a1-4d8a-9f48-09ca19d3bd65" providerId="ADAL" clId="{6F854649-0293-4E5C-A6A7-9C1EC08E0E97}" dt="2023-04-30T15:55:00.299" v="2941" actId="164"/>
        <pc:sldMkLst>
          <pc:docMk/>
          <pc:sldMk cId="3525971807" sldId="278"/>
        </pc:sldMkLst>
        <pc:spChg chg="del">
          <ac:chgData name="u3006935@connect.hku.hk" userId="f624ab6c-00a1-4d8a-9f48-09ca19d3bd65" providerId="ADAL" clId="{6F854649-0293-4E5C-A6A7-9C1EC08E0E97}" dt="2023-03-18T03:26:19.836" v="650" actId="478"/>
          <ac:spMkLst>
            <pc:docMk/>
            <pc:sldMk cId="3525971807" sldId="278"/>
            <ac:spMk id="2" creationId="{B704D1AA-782B-3618-96AB-365BF928A1E7}"/>
          </ac:spMkLst>
        </pc:spChg>
        <pc:spChg chg="del">
          <ac:chgData name="u3006935@connect.hku.hk" userId="f624ab6c-00a1-4d8a-9f48-09ca19d3bd65" providerId="ADAL" clId="{6F854649-0293-4E5C-A6A7-9C1EC08E0E97}" dt="2023-03-18T03:26:20.968" v="651" actId="478"/>
          <ac:spMkLst>
            <pc:docMk/>
            <pc:sldMk cId="3525971807" sldId="278"/>
            <ac:spMk id="3" creationId="{5678C01B-0938-9856-3195-5280481D95D8}"/>
          </ac:spMkLst>
        </pc:spChg>
        <pc:spChg chg="add mod topLvl">
          <ac:chgData name="u3006935@connect.hku.hk" userId="f624ab6c-00a1-4d8a-9f48-09ca19d3bd65" providerId="ADAL" clId="{6F854649-0293-4E5C-A6A7-9C1EC08E0E97}" dt="2023-04-30T15:54:51.809" v="2940" actId="164"/>
          <ac:spMkLst>
            <pc:docMk/>
            <pc:sldMk cId="3525971807" sldId="278"/>
            <ac:spMk id="22" creationId="{6B7077A4-90B9-CF94-E48A-B01C080B5918}"/>
          </ac:spMkLst>
        </pc:spChg>
        <pc:spChg chg="add mod topLvl">
          <ac:chgData name="u3006935@connect.hku.hk" userId="f624ab6c-00a1-4d8a-9f48-09ca19d3bd65" providerId="ADAL" clId="{6F854649-0293-4E5C-A6A7-9C1EC08E0E97}" dt="2023-04-30T15:54:51.809" v="2940" actId="164"/>
          <ac:spMkLst>
            <pc:docMk/>
            <pc:sldMk cId="3525971807" sldId="278"/>
            <ac:spMk id="23" creationId="{222F9E94-827C-E78C-A359-D88B27702B45}"/>
          </ac:spMkLst>
        </pc:spChg>
        <pc:spChg chg="add mod topLvl">
          <ac:chgData name="u3006935@connect.hku.hk" userId="f624ab6c-00a1-4d8a-9f48-09ca19d3bd65" providerId="ADAL" clId="{6F854649-0293-4E5C-A6A7-9C1EC08E0E97}" dt="2023-04-30T15:55:00.299" v="2941" actId="164"/>
          <ac:spMkLst>
            <pc:docMk/>
            <pc:sldMk cId="3525971807" sldId="278"/>
            <ac:spMk id="24" creationId="{E246E244-6118-DD27-9C62-E61861C38386}"/>
          </ac:spMkLst>
        </pc:spChg>
        <pc:spChg chg="add mod topLvl">
          <ac:chgData name="u3006935@connect.hku.hk" userId="f624ab6c-00a1-4d8a-9f48-09ca19d3bd65" providerId="ADAL" clId="{6F854649-0293-4E5C-A6A7-9C1EC08E0E97}" dt="2023-04-30T15:55:00.299" v="2941" actId="164"/>
          <ac:spMkLst>
            <pc:docMk/>
            <pc:sldMk cId="3525971807" sldId="278"/>
            <ac:spMk id="25" creationId="{D6DA806D-EEAA-3DC3-10BF-1F3F8D69E744}"/>
          </ac:spMkLst>
        </pc:spChg>
        <pc:spChg chg="add del mod">
          <ac:chgData name="u3006935@connect.hku.hk" userId="f624ab6c-00a1-4d8a-9f48-09ca19d3bd65" providerId="ADAL" clId="{6F854649-0293-4E5C-A6A7-9C1EC08E0E97}" dt="2023-03-18T03:30:51.231" v="704"/>
          <ac:spMkLst>
            <pc:docMk/>
            <pc:sldMk cId="3525971807" sldId="278"/>
            <ac:spMk id="26" creationId="{91BBEE98-5DF1-147D-59C3-39228D4E77F2}"/>
          </ac:spMkLst>
        </pc:spChg>
        <pc:spChg chg="add mod topLvl">
          <ac:chgData name="u3006935@connect.hku.hk" userId="f624ab6c-00a1-4d8a-9f48-09ca19d3bd65" providerId="ADAL" clId="{6F854649-0293-4E5C-A6A7-9C1EC08E0E97}" dt="2023-04-30T15:54:51.809" v="2940" actId="164"/>
          <ac:spMkLst>
            <pc:docMk/>
            <pc:sldMk cId="3525971807" sldId="278"/>
            <ac:spMk id="27" creationId="{C5B37CAD-9D4B-09B3-E846-4621956B5EF5}"/>
          </ac:spMkLst>
        </pc:spChg>
        <pc:spChg chg="mod topLvl">
          <ac:chgData name="u3006935@connect.hku.hk" userId="f624ab6c-00a1-4d8a-9f48-09ca19d3bd65" providerId="ADAL" clId="{6F854649-0293-4E5C-A6A7-9C1EC08E0E97}" dt="2023-04-30T15:54:51.809" v="2940" actId="164"/>
          <ac:spMkLst>
            <pc:docMk/>
            <pc:sldMk cId="3525971807" sldId="278"/>
            <ac:spMk id="30" creationId="{E6E72619-A919-376F-275A-D9B2F9E71DF0}"/>
          </ac:spMkLst>
        </pc:spChg>
        <pc:spChg chg="mod topLvl">
          <ac:chgData name="u3006935@connect.hku.hk" userId="f624ab6c-00a1-4d8a-9f48-09ca19d3bd65" providerId="ADAL" clId="{6F854649-0293-4E5C-A6A7-9C1EC08E0E97}" dt="2023-04-30T15:54:51.809" v="2940" actId="164"/>
          <ac:spMkLst>
            <pc:docMk/>
            <pc:sldMk cId="3525971807" sldId="278"/>
            <ac:spMk id="31" creationId="{1CCD354D-D32D-8658-2D1D-1773CCA97458}"/>
          </ac:spMkLst>
        </pc:spChg>
        <pc:spChg chg="add mod topLvl">
          <ac:chgData name="u3006935@connect.hku.hk" userId="f624ab6c-00a1-4d8a-9f48-09ca19d3bd65" providerId="ADAL" clId="{6F854649-0293-4E5C-A6A7-9C1EC08E0E97}" dt="2023-04-30T15:54:51.809" v="2940" actId="164"/>
          <ac:spMkLst>
            <pc:docMk/>
            <pc:sldMk cId="3525971807" sldId="278"/>
            <ac:spMk id="49" creationId="{023F2CD5-CD68-92DC-4FEA-9A118378DEF1}"/>
          </ac:spMkLst>
        </pc:spChg>
        <pc:spChg chg="add mod topLvl">
          <ac:chgData name="u3006935@connect.hku.hk" userId="f624ab6c-00a1-4d8a-9f48-09ca19d3bd65" providerId="ADAL" clId="{6F854649-0293-4E5C-A6A7-9C1EC08E0E97}" dt="2023-04-30T15:54:51.809" v="2940" actId="164"/>
          <ac:spMkLst>
            <pc:docMk/>
            <pc:sldMk cId="3525971807" sldId="278"/>
            <ac:spMk id="50" creationId="{0358D5FB-6A1D-82F5-EA2D-97339742ECCA}"/>
          </ac:spMkLst>
        </pc:spChg>
        <pc:spChg chg="add mod topLvl">
          <ac:chgData name="u3006935@connect.hku.hk" userId="f624ab6c-00a1-4d8a-9f48-09ca19d3bd65" providerId="ADAL" clId="{6F854649-0293-4E5C-A6A7-9C1EC08E0E97}" dt="2023-04-30T15:55:00.299" v="2941" actId="164"/>
          <ac:spMkLst>
            <pc:docMk/>
            <pc:sldMk cId="3525971807" sldId="278"/>
            <ac:spMk id="51" creationId="{9C048524-EFA2-7A70-4428-BB337F422755}"/>
          </ac:spMkLst>
        </pc:spChg>
        <pc:spChg chg="add mod topLvl">
          <ac:chgData name="u3006935@connect.hku.hk" userId="f624ab6c-00a1-4d8a-9f48-09ca19d3bd65" providerId="ADAL" clId="{6F854649-0293-4E5C-A6A7-9C1EC08E0E97}" dt="2023-04-30T15:55:00.299" v="2941" actId="164"/>
          <ac:spMkLst>
            <pc:docMk/>
            <pc:sldMk cId="3525971807" sldId="278"/>
            <ac:spMk id="52" creationId="{7BBCBA07-E336-46DE-26B0-DA562C41B072}"/>
          </ac:spMkLst>
        </pc:spChg>
        <pc:spChg chg="add mod topLvl">
          <ac:chgData name="u3006935@connect.hku.hk" userId="f624ab6c-00a1-4d8a-9f48-09ca19d3bd65" providerId="ADAL" clId="{6F854649-0293-4E5C-A6A7-9C1EC08E0E97}" dt="2023-04-30T15:54:51.809" v="2940" actId="164"/>
          <ac:spMkLst>
            <pc:docMk/>
            <pc:sldMk cId="3525971807" sldId="278"/>
            <ac:spMk id="53" creationId="{E3AA4673-1FD6-6DAE-18A7-4CD8EF365643}"/>
          </ac:spMkLst>
        </pc:spChg>
        <pc:spChg chg="add mod">
          <ac:chgData name="u3006935@connect.hku.hk" userId="f624ab6c-00a1-4d8a-9f48-09ca19d3bd65" providerId="ADAL" clId="{6F854649-0293-4E5C-A6A7-9C1EC08E0E97}" dt="2023-03-18T07:33:06.997" v="1015" actId="164"/>
          <ac:spMkLst>
            <pc:docMk/>
            <pc:sldMk cId="3525971807" sldId="278"/>
            <ac:spMk id="78" creationId="{DB31658A-91A3-AEE4-ACB6-DEBD665A3525}"/>
          </ac:spMkLst>
        </pc:spChg>
        <pc:spChg chg="add mod">
          <ac:chgData name="u3006935@connect.hku.hk" userId="f624ab6c-00a1-4d8a-9f48-09ca19d3bd65" providerId="ADAL" clId="{6F854649-0293-4E5C-A6A7-9C1EC08E0E97}" dt="2023-03-18T07:33:06.997" v="1015" actId="164"/>
          <ac:spMkLst>
            <pc:docMk/>
            <pc:sldMk cId="3525971807" sldId="278"/>
            <ac:spMk id="79" creationId="{A3F6D9AC-9F51-9583-0996-3DF940F382F1}"/>
          </ac:spMkLst>
        </pc:spChg>
        <pc:spChg chg="add mod">
          <ac:chgData name="u3006935@connect.hku.hk" userId="f624ab6c-00a1-4d8a-9f48-09ca19d3bd65" providerId="ADAL" clId="{6F854649-0293-4E5C-A6A7-9C1EC08E0E97}" dt="2023-03-18T07:33:06.997" v="1015" actId="164"/>
          <ac:spMkLst>
            <pc:docMk/>
            <pc:sldMk cId="3525971807" sldId="278"/>
            <ac:spMk id="80" creationId="{75DFC90F-2DB9-0279-6A72-54A898A7C2FA}"/>
          </ac:spMkLst>
        </pc:spChg>
        <pc:spChg chg="add mod">
          <ac:chgData name="u3006935@connect.hku.hk" userId="f624ab6c-00a1-4d8a-9f48-09ca19d3bd65" providerId="ADAL" clId="{6F854649-0293-4E5C-A6A7-9C1EC08E0E97}" dt="2023-03-18T07:33:06.997" v="1015" actId="164"/>
          <ac:spMkLst>
            <pc:docMk/>
            <pc:sldMk cId="3525971807" sldId="278"/>
            <ac:spMk id="81" creationId="{1266877C-17C0-1291-2A4F-0B01FF6550AB}"/>
          </ac:spMkLst>
        </pc:spChg>
        <pc:spChg chg="add del mod">
          <ac:chgData name="u3006935@connect.hku.hk" userId="f624ab6c-00a1-4d8a-9f48-09ca19d3bd65" providerId="ADAL" clId="{6F854649-0293-4E5C-A6A7-9C1EC08E0E97}" dt="2023-03-18T07:18:47.172" v="941" actId="478"/>
          <ac:spMkLst>
            <pc:docMk/>
            <pc:sldMk cId="3525971807" sldId="278"/>
            <ac:spMk id="82" creationId="{71242FAC-EE91-D855-4610-79CD619FDFFE}"/>
          </ac:spMkLst>
        </pc:spChg>
        <pc:spChg chg="add mod">
          <ac:chgData name="u3006935@connect.hku.hk" userId="f624ab6c-00a1-4d8a-9f48-09ca19d3bd65" providerId="ADAL" clId="{6F854649-0293-4E5C-A6A7-9C1EC08E0E97}" dt="2023-03-18T07:33:06.997" v="1015" actId="164"/>
          <ac:spMkLst>
            <pc:docMk/>
            <pc:sldMk cId="3525971807" sldId="278"/>
            <ac:spMk id="84" creationId="{E87714DC-6023-D737-C11C-D8ABF4B0C4F7}"/>
          </ac:spMkLst>
        </pc:spChg>
        <pc:spChg chg="add mod">
          <ac:chgData name="u3006935@connect.hku.hk" userId="f624ab6c-00a1-4d8a-9f48-09ca19d3bd65" providerId="ADAL" clId="{6F854649-0293-4E5C-A6A7-9C1EC08E0E97}" dt="2023-03-18T07:33:06.997" v="1015" actId="164"/>
          <ac:spMkLst>
            <pc:docMk/>
            <pc:sldMk cId="3525971807" sldId="278"/>
            <ac:spMk id="85" creationId="{BAE5BF40-F7A8-A8C3-F165-A32A95F098E1}"/>
          </ac:spMkLst>
        </pc:spChg>
        <pc:spChg chg="add mod">
          <ac:chgData name="u3006935@connect.hku.hk" userId="f624ab6c-00a1-4d8a-9f48-09ca19d3bd65" providerId="ADAL" clId="{6F854649-0293-4E5C-A6A7-9C1EC08E0E97}" dt="2023-03-18T07:33:06.997" v="1015" actId="164"/>
          <ac:spMkLst>
            <pc:docMk/>
            <pc:sldMk cId="3525971807" sldId="278"/>
            <ac:spMk id="102" creationId="{DF57D926-E197-A0F0-C869-42022AFE7D23}"/>
          </ac:spMkLst>
        </pc:spChg>
        <pc:spChg chg="add del mod">
          <ac:chgData name="u3006935@connect.hku.hk" userId="f624ab6c-00a1-4d8a-9f48-09ca19d3bd65" providerId="ADAL" clId="{6F854649-0293-4E5C-A6A7-9C1EC08E0E97}" dt="2023-03-18T07:22:27.765" v="975" actId="478"/>
          <ac:spMkLst>
            <pc:docMk/>
            <pc:sldMk cId="3525971807" sldId="278"/>
            <ac:spMk id="103" creationId="{81D82B28-803E-1D7D-9D91-74A4F21203E0}"/>
          </ac:spMkLst>
        </pc:spChg>
        <pc:spChg chg="add mod">
          <ac:chgData name="u3006935@connect.hku.hk" userId="f624ab6c-00a1-4d8a-9f48-09ca19d3bd65" providerId="ADAL" clId="{6F854649-0293-4E5C-A6A7-9C1EC08E0E97}" dt="2023-03-18T07:33:06.997" v="1015" actId="164"/>
          <ac:spMkLst>
            <pc:docMk/>
            <pc:sldMk cId="3525971807" sldId="278"/>
            <ac:spMk id="104" creationId="{D5543D52-B134-9AFF-019B-B0EF556F871A}"/>
          </ac:spMkLst>
        </pc:spChg>
        <pc:spChg chg="add mod">
          <ac:chgData name="u3006935@connect.hku.hk" userId="f624ab6c-00a1-4d8a-9f48-09ca19d3bd65" providerId="ADAL" clId="{6F854649-0293-4E5C-A6A7-9C1EC08E0E97}" dt="2023-03-18T07:33:06.997" v="1015" actId="164"/>
          <ac:spMkLst>
            <pc:docMk/>
            <pc:sldMk cId="3525971807" sldId="278"/>
            <ac:spMk id="109" creationId="{5C562B38-F8D7-6470-7A8D-FFF4819D5F24}"/>
          </ac:spMkLst>
        </pc:spChg>
        <pc:spChg chg="add mod">
          <ac:chgData name="u3006935@connect.hku.hk" userId="f624ab6c-00a1-4d8a-9f48-09ca19d3bd65" providerId="ADAL" clId="{6F854649-0293-4E5C-A6A7-9C1EC08E0E97}" dt="2023-03-18T07:33:06.997" v="1015" actId="164"/>
          <ac:spMkLst>
            <pc:docMk/>
            <pc:sldMk cId="3525971807" sldId="278"/>
            <ac:spMk id="110" creationId="{3CE80885-579F-74FD-7F98-B8E8034DB577}"/>
          </ac:spMkLst>
        </pc:spChg>
        <pc:grpChg chg="del mod topLvl">
          <ac:chgData name="u3006935@connect.hku.hk" userId="f624ab6c-00a1-4d8a-9f48-09ca19d3bd65" providerId="ADAL" clId="{6F854649-0293-4E5C-A6A7-9C1EC08E0E97}" dt="2023-04-30T15:53:14.393" v="2929" actId="165"/>
          <ac:grpSpMkLst>
            <pc:docMk/>
            <pc:sldMk cId="3525971807" sldId="278"/>
            <ac:grpSpMk id="3" creationId="{0A4792E7-080F-B108-6B4F-AA98E049001D}"/>
          </ac:grpSpMkLst>
        </pc:grpChg>
        <pc:grpChg chg="add del mod topLvl">
          <ac:chgData name="u3006935@connect.hku.hk" userId="f624ab6c-00a1-4d8a-9f48-09ca19d3bd65" providerId="ADAL" clId="{6F854649-0293-4E5C-A6A7-9C1EC08E0E97}" dt="2023-03-18T07:10:45.591" v="915" actId="165"/>
          <ac:grpSpMkLst>
            <pc:docMk/>
            <pc:sldMk cId="3525971807" sldId="278"/>
            <ac:grpSpMk id="4" creationId="{23BB9CC6-4B59-4F8C-EFA0-AAF68471086B}"/>
          </ac:grpSpMkLst>
        </pc:grpChg>
        <pc:grpChg chg="del">
          <ac:chgData name="u3006935@connect.hku.hk" userId="f624ab6c-00a1-4d8a-9f48-09ca19d3bd65" providerId="ADAL" clId="{6F854649-0293-4E5C-A6A7-9C1EC08E0E97}" dt="2023-04-30T15:53:10.225" v="2928" actId="165"/>
          <ac:grpSpMkLst>
            <pc:docMk/>
            <pc:sldMk cId="3525971807" sldId="278"/>
            <ac:grpSpMk id="4" creationId="{83A8BAF8-DB06-602A-5159-BB983287D800}"/>
          </ac:grpSpMkLst>
        </pc:grpChg>
        <pc:grpChg chg="mod topLvl">
          <ac:chgData name="u3006935@connect.hku.hk" userId="f624ab6c-00a1-4d8a-9f48-09ca19d3bd65" providerId="ADAL" clId="{6F854649-0293-4E5C-A6A7-9C1EC08E0E97}" dt="2023-04-30T15:54:51.809" v="2940" actId="164"/>
          <ac:grpSpMkLst>
            <pc:docMk/>
            <pc:sldMk cId="3525971807" sldId="278"/>
            <ac:grpSpMk id="5" creationId="{2282FD90-28AD-45D5-E700-A56E2ED042F8}"/>
          </ac:grpSpMkLst>
        </pc:grpChg>
        <pc:grpChg chg="mod topLvl">
          <ac:chgData name="u3006935@connect.hku.hk" userId="f624ab6c-00a1-4d8a-9f48-09ca19d3bd65" providerId="ADAL" clId="{6F854649-0293-4E5C-A6A7-9C1EC08E0E97}" dt="2023-04-30T15:54:51.809" v="2940" actId="164"/>
          <ac:grpSpMkLst>
            <pc:docMk/>
            <pc:sldMk cId="3525971807" sldId="278"/>
            <ac:grpSpMk id="6" creationId="{469B28FE-25E6-D66D-E5B3-80D9B3E4AEA4}"/>
          </ac:grpSpMkLst>
        </pc:grpChg>
        <pc:grpChg chg="del mod topLvl">
          <ac:chgData name="u3006935@connect.hku.hk" userId="f624ab6c-00a1-4d8a-9f48-09ca19d3bd65" providerId="ADAL" clId="{6F854649-0293-4E5C-A6A7-9C1EC08E0E97}" dt="2023-03-23T14:07:37.556" v="2847" actId="165"/>
          <ac:grpSpMkLst>
            <pc:docMk/>
            <pc:sldMk cId="3525971807" sldId="278"/>
            <ac:grpSpMk id="7" creationId="{85E51EB7-11AB-5B80-9B42-DCB3CDE65F0C}"/>
          </ac:grpSpMkLst>
        </pc:grpChg>
        <pc:grpChg chg="mod topLvl">
          <ac:chgData name="u3006935@connect.hku.hk" userId="f624ab6c-00a1-4d8a-9f48-09ca19d3bd65" providerId="ADAL" clId="{6F854649-0293-4E5C-A6A7-9C1EC08E0E97}" dt="2023-04-30T15:54:51.809" v="2940" actId="164"/>
          <ac:grpSpMkLst>
            <pc:docMk/>
            <pc:sldMk cId="3525971807" sldId="278"/>
            <ac:grpSpMk id="8" creationId="{23C1F00A-70A3-63CD-55B9-908C8D8CD51A}"/>
          </ac:grpSpMkLst>
        </pc:grpChg>
        <pc:grpChg chg="add mod">
          <ac:chgData name="u3006935@connect.hku.hk" userId="f624ab6c-00a1-4d8a-9f48-09ca19d3bd65" providerId="ADAL" clId="{6F854649-0293-4E5C-A6A7-9C1EC08E0E97}" dt="2023-04-30T15:55:00.299" v="2941" actId="164"/>
          <ac:grpSpMkLst>
            <pc:docMk/>
            <pc:sldMk cId="3525971807" sldId="278"/>
            <ac:grpSpMk id="21" creationId="{56F200C7-7D77-5052-27A4-867443F768CD}"/>
          </ac:grpSpMkLst>
        </pc:grpChg>
        <pc:grpChg chg="add mod">
          <ac:chgData name="u3006935@connect.hku.hk" userId="f624ab6c-00a1-4d8a-9f48-09ca19d3bd65" providerId="ADAL" clId="{6F854649-0293-4E5C-A6A7-9C1EC08E0E97}" dt="2023-04-30T15:55:00.299" v="2941" actId="164"/>
          <ac:grpSpMkLst>
            <pc:docMk/>
            <pc:sldMk cId="3525971807" sldId="278"/>
            <ac:grpSpMk id="26" creationId="{C47C266C-498F-F45E-5440-B6EA9C8289C7}"/>
          </ac:grpSpMkLst>
        </pc:grpChg>
        <pc:grpChg chg="add del mod">
          <ac:chgData name="u3006935@connect.hku.hk" userId="f624ab6c-00a1-4d8a-9f48-09ca19d3bd65" providerId="ADAL" clId="{6F854649-0293-4E5C-A6A7-9C1EC08E0E97}" dt="2023-03-18T03:34:44.545" v="736" actId="165"/>
          <ac:grpSpMkLst>
            <pc:docMk/>
            <pc:sldMk cId="3525971807" sldId="278"/>
            <ac:grpSpMk id="28" creationId="{A04959C5-B752-AA48-9ED7-4AD1917D822B}"/>
          </ac:grpSpMkLst>
        </pc:grpChg>
        <pc:grpChg chg="add del mod topLvl">
          <ac:chgData name="u3006935@connect.hku.hk" userId="f624ab6c-00a1-4d8a-9f48-09ca19d3bd65" providerId="ADAL" clId="{6F854649-0293-4E5C-A6A7-9C1EC08E0E97}" dt="2023-03-18T07:09:44.071" v="912" actId="165"/>
          <ac:grpSpMkLst>
            <pc:docMk/>
            <pc:sldMk cId="3525971807" sldId="278"/>
            <ac:grpSpMk id="29" creationId="{EAF70466-D4A0-90B7-3A63-DDE439E01FA0}"/>
          </ac:grpSpMkLst>
        </pc:grpChg>
        <pc:grpChg chg="mod topLvl">
          <ac:chgData name="u3006935@connect.hku.hk" userId="f624ab6c-00a1-4d8a-9f48-09ca19d3bd65" providerId="ADAL" clId="{6F854649-0293-4E5C-A6A7-9C1EC08E0E97}" dt="2023-04-30T15:54:51.809" v="2940" actId="164"/>
          <ac:grpSpMkLst>
            <pc:docMk/>
            <pc:sldMk cId="3525971807" sldId="278"/>
            <ac:grpSpMk id="32" creationId="{3B066769-704A-5706-6726-C372EC17792F}"/>
          </ac:grpSpMkLst>
        </pc:grpChg>
        <pc:grpChg chg="mod topLvl">
          <ac:chgData name="u3006935@connect.hku.hk" userId="f624ab6c-00a1-4d8a-9f48-09ca19d3bd65" providerId="ADAL" clId="{6F854649-0293-4E5C-A6A7-9C1EC08E0E97}" dt="2023-04-30T15:54:51.809" v="2940" actId="164"/>
          <ac:grpSpMkLst>
            <pc:docMk/>
            <pc:sldMk cId="3525971807" sldId="278"/>
            <ac:grpSpMk id="33" creationId="{80A94A8F-858F-F458-B036-00DAB6D2AF5A}"/>
          </ac:grpSpMkLst>
        </pc:grpChg>
        <pc:grpChg chg="mod topLvl">
          <ac:chgData name="u3006935@connect.hku.hk" userId="f624ab6c-00a1-4d8a-9f48-09ca19d3bd65" providerId="ADAL" clId="{6F854649-0293-4E5C-A6A7-9C1EC08E0E97}" dt="2023-04-30T15:54:51.809" v="2940" actId="164"/>
          <ac:grpSpMkLst>
            <pc:docMk/>
            <pc:sldMk cId="3525971807" sldId="278"/>
            <ac:grpSpMk id="34" creationId="{4784042D-94FD-C76C-83A0-DF4ED3083D82}"/>
          </ac:grpSpMkLst>
        </pc:grpChg>
        <pc:grpChg chg="mod topLvl">
          <ac:chgData name="u3006935@connect.hku.hk" userId="f624ab6c-00a1-4d8a-9f48-09ca19d3bd65" providerId="ADAL" clId="{6F854649-0293-4E5C-A6A7-9C1EC08E0E97}" dt="2023-04-30T15:54:51.809" v="2940" actId="164"/>
          <ac:grpSpMkLst>
            <pc:docMk/>
            <pc:sldMk cId="3525971807" sldId="278"/>
            <ac:grpSpMk id="35" creationId="{CBAE58BD-F856-D08B-0940-32CA2C854A3A}"/>
          </ac:grpSpMkLst>
        </pc:grpChg>
        <pc:grpChg chg="add del mod topLvl">
          <ac:chgData name="u3006935@connect.hku.hk" userId="f624ab6c-00a1-4d8a-9f48-09ca19d3bd65" providerId="ADAL" clId="{6F854649-0293-4E5C-A6A7-9C1EC08E0E97}" dt="2023-03-18T07:09:33.801" v="911" actId="165"/>
          <ac:grpSpMkLst>
            <pc:docMk/>
            <pc:sldMk cId="3525971807" sldId="278"/>
            <ac:grpSpMk id="54" creationId="{794B5471-5A47-778F-F4F2-33B07E8F2AC7}"/>
          </ac:grpSpMkLst>
        </pc:grpChg>
        <pc:grpChg chg="add del mod topLvl">
          <ac:chgData name="u3006935@connect.hku.hk" userId="f624ab6c-00a1-4d8a-9f48-09ca19d3bd65" providerId="ADAL" clId="{6F854649-0293-4E5C-A6A7-9C1EC08E0E97}" dt="2023-03-18T06:57:45.306" v="892" actId="165"/>
          <ac:grpSpMkLst>
            <pc:docMk/>
            <pc:sldMk cId="3525971807" sldId="278"/>
            <ac:grpSpMk id="55" creationId="{E82EE27C-9137-39A9-3510-4513E071D6B1}"/>
          </ac:grpSpMkLst>
        </pc:grpChg>
        <pc:grpChg chg="add del mod topLvl">
          <ac:chgData name="u3006935@connect.hku.hk" userId="f624ab6c-00a1-4d8a-9f48-09ca19d3bd65" providerId="ADAL" clId="{6F854649-0293-4E5C-A6A7-9C1EC08E0E97}" dt="2023-03-18T06:57:45.306" v="892" actId="165"/>
          <ac:grpSpMkLst>
            <pc:docMk/>
            <pc:sldMk cId="3525971807" sldId="278"/>
            <ac:grpSpMk id="56" creationId="{4422D114-8E75-559A-07A7-AFB8109F1D48}"/>
          </ac:grpSpMkLst>
        </pc:grpChg>
        <pc:grpChg chg="add del mod">
          <ac:chgData name="u3006935@connect.hku.hk" userId="f624ab6c-00a1-4d8a-9f48-09ca19d3bd65" providerId="ADAL" clId="{6F854649-0293-4E5C-A6A7-9C1EC08E0E97}" dt="2023-03-18T06:57:40.487" v="891" actId="165"/>
          <ac:grpSpMkLst>
            <pc:docMk/>
            <pc:sldMk cId="3525971807" sldId="278"/>
            <ac:grpSpMk id="57" creationId="{FD9E47BE-3EB6-06E5-F831-8DC036B8551A}"/>
          </ac:grpSpMkLst>
        </pc:grpChg>
        <pc:grpChg chg="add del mod topLvl">
          <ac:chgData name="u3006935@connect.hku.hk" userId="f624ab6c-00a1-4d8a-9f48-09ca19d3bd65" providerId="ADAL" clId="{6F854649-0293-4E5C-A6A7-9C1EC08E0E97}" dt="2023-03-18T07:10:41.022" v="914" actId="165"/>
          <ac:grpSpMkLst>
            <pc:docMk/>
            <pc:sldMk cId="3525971807" sldId="278"/>
            <ac:grpSpMk id="62" creationId="{62E39334-713E-F758-7820-FF2F28210324}"/>
          </ac:grpSpMkLst>
        </pc:grpChg>
        <pc:grpChg chg="add del mod">
          <ac:chgData name="u3006935@connect.hku.hk" userId="f624ab6c-00a1-4d8a-9f48-09ca19d3bd65" providerId="ADAL" clId="{6F854649-0293-4E5C-A6A7-9C1EC08E0E97}" dt="2023-03-18T07:09:26.800" v="910" actId="165"/>
          <ac:grpSpMkLst>
            <pc:docMk/>
            <pc:sldMk cId="3525971807" sldId="278"/>
            <ac:grpSpMk id="63" creationId="{A3F61377-D7D7-B344-B55F-166F77D7CDDD}"/>
          </ac:grpSpMkLst>
        </pc:grpChg>
        <pc:grpChg chg="add mod">
          <ac:chgData name="u3006935@connect.hku.hk" userId="f624ab6c-00a1-4d8a-9f48-09ca19d3bd65" providerId="ADAL" clId="{6F854649-0293-4E5C-A6A7-9C1EC08E0E97}" dt="2023-03-18T07:33:06.997" v="1015" actId="164"/>
          <ac:grpSpMkLst>
            <pc:docMk/>
            <pc:sldMk cId="3525971807" sldId="278"/>
            <ac:grpSpMk id="67" creationId="{35F35BBE-411F-875E-9CF6-C54129616E04}"/>
          </ac:grpSpMkLst>
        </pc:grpChg>
        <pc:grpChg chg="add mod">
          <ac:chgData name="u3006935@connect.hku.hk" userId="f624ab6c-00a1-4d8a-9f48-09ca19d3bd65" providerId="ADAL" clId="{6F854649-0293-4E5C-A6A7-9C1EC08E0E97}" dt="2023-03-18T07:33:06.997" v="1015" actId="164"/>
          <ac:grpSpMkLst>
            <pc:docMk/>
            <pc:sldMk cId="3525971807" sldId="278"/>
            <ac:grpSpMk id="71" creationId="{D4ED5A76-C38A-8D47-7063-4467E0E65281}"/>
          </ac:grpSpMkLst>
        </pc:grpChg>
        <pc:grpChg chg="add mod">
          <ac:chgData name="u3006935@connect.hku.hk" userId="f624ab6c-00a1-4d8a-9f48-09ca19d3bd65" providerId="ADAL" clId="{6F854649-0293-4E5C-A6A7-9C1EC08E0E97}" dt="2023-03-18T07:33:06.997" v="1015" actId="164"/>
          <ac:grpSpMkLst>
            <pc:docMk/>
            <pc:sldMk cId="3525971807" sldId="278"/>
            <ac:grpSpMk id="75" creationId="{CE0A4E98-73AA-8CA0-07BC-B542236111D3}"/>
          </ac:grpSpMkLst>
        </pc:grpChg>
        <pc:grpChg chg="add mod">
          <ac:chgData name="u3006935@connect.hku.hk" userId="f624ab6c-00a1-4d8a-9f48-09ca19d3bd65" providerId="ADAL" clId="{6F854649-0293-4E5C-A6A7-9C1EC08E0E97}" dt="2023-03-18T07:33:06.997" v="1015" actId="164"/>
          <ac:grpSpMkLst>
            <pc:docMk/>
            <pc:sldMk cId="3525971807" sldId="278"/>
            <ac:grpSpMk id="86" creationId="{E54A0A2D-ADA9-8957-5218-1CC62BC87C69}"/>
          </ac:grpSpMkLst>
        </pc:grpChg>
        <pc:grpChg chg="add mod">
          <ac:chgData name="u3006935@connect.hku.hk" userId="f624ab6c-00a1-4d8a-9f48-09ca19d3bd65" providerId="ADAL" clId="{6F854649-0293-4E5C-A6A7-9C1EC08E0E97}" dt="2023-03-18T07:33:06.997" v="1015" actId="164"/>
          <ac:grpSpMkLst>
            <pc:docMk/>
            <pc:sldMk cId="3525971807" sldId="278"/>
            <ac:grpSpMk id="90" creationId="{4A85FB00-F154-5ACA-C364-C65092D9A846}"/>
          </ac:grpSpMkLst>
        </pc:grpChg>
        <pc:grpChg chg="add mod">
          <ac:chgData name="u3006935@connect.hku.hk" userId="f624ab6c-00a1-4d8a-9f48-09ca19d3bd65" providerId="ADAL" clId="{6F854649-0293-4E5C-A6A7-9C1EC08E0E97}" dt="2023-03-18T07:33:06.997" v="1015" actId="164"/>
          <ac:grpSpMkLst>
            <pc:docMk/>
            <pc:sldMk cId="3525971807" sldId="278"/>
            <ac:grpSpMk id="94" creationId="{F8A3411A-6D79-F25C-A017-9BD96A017FBD}"/>
          </ac:grpSpMkLst>
        </pc:grpChg>
        <pc:grpChg chg="add mod">
          <ac:chgData name="u3006935@connect.hku.hk" userId="f624ab6c-00a1-4d8a-9f48-09ca19d3bd65" providerId="ADAL" clId="{6F854649-0293-4E5C-A6A7-9C1EC08E0E97}" dt="2023-03-18T07:33:06.997" v="1015" actId="164"/>
          <ac:grpSpMkLst>
            <pc:docMk/>
            <pc:sldMk cId="3525971807" sldId="278"/>
            <ac:grpSpMk id="98" creationId="{FAB4D037-BA79-3F06-1144-212B75C67549}"/>
          </ac:grpSpMkLst>
        </pc:grpChg>
        <pc:grpChg chg="add mod">
          <ac:chgData name="u3006935@connect.hku.hk" userId="f624ab6c-00a1-4d8a-9f48-09ca19d3bd65" providerId="ADAL" clId="{6F854649-0293-4E5C-A6A7-9C1EC08E0E97}" dt="2023-03-18T07:33:06.997" v="1015" actId="164"/>
          <ac:grpSpMkLst>
            <pc:docMk/>
            <pc:sldMk cId="3525971807" sldId="278"/>
            <ac:grpSpMk id="106" creationId="{E9A443ED-4ECD-33D1-3E2E-A99753B0A252}"/>
          </ac:grpSpMkLst>
        </pc:grpChg>
        <pc:grpChg chg="add del mod">
          <ac:chgData name="u3006935@connect.hku.hk" userId="f624ab6c-00a1-4d8a-9f48-09ca19d3bd65" providerId="ADAL" clId="{6F854649-0293-4E5C-A6A7-9C1EC08E0E97}" dt="2023-03-23T14:07:28.732" v="2846" actId="165"/>
          <ac:grpSpMkLst>
            <pc:docMk/>
            <pc:sldMk cId="3525971807" sldId="278"/>
            <ac:grpSpMk id="115" creationId="{E17B7FAA-3C76-855E-AFBF-9A38DEA9D1BD}"/>
          </ac:grpSpMkLst>
        </pc:grpChg>
        <pc:grpChg chg="add mod">
          <ac:chgData name="u3006935@connect.hku.hk" userId="f624ab6c-00a1-4d8a-9f48-09ca19d3bd65" providerId="ADAL" clId="{6F854649-0293-4E5C-A6A7-9C1EC08E0E97}" dt="2023-03-18T07:33:06.997" v="1015" actId="164"/>
          <ac:grpSpMkLst>
            <pc:docMk/>
            <pc:sldMk cId="3525971807" sldId="278"/>
            <ac:grpSpMk id="116" creationId="{26338C0A-386D-4A1D-F909-E0907CCDC9FD}"/>
          </ac:grpSpMkLst>
        </pc:grpChg>
        <pc:picChg chg="add mod">
          <ac:chgData name="u3006935@connect.hku.hk" userId="f624ab6c-00a1-4d8a-9f48-09ca19d3bd65" providerId="ADAL" clId="{6F854649-0293-4E5C-A6A7-9C1EC08E0E97}" dt="2023-04-30T15:54:51.809" v="2940" actId="164"/>
          <ac:picMkLst>
            <pc:docMk/>
            <pc:sldMk cId="3525971807" sldId="278"/>
            <ac:picMk id="7" creationId="{F46F7FEA-A1B7-5F11-CB82-C88E80199A4A}"/>
          </ac:picMkLst>
        </pc:picChg>
        <pc:picChg chg="mod">
          <ac:chgData name="u3006935@connect.hku.hk" userId="f624ab6c-00a1-4d8a-9f48-09ca19d3bd65" providerId="ADAL" clId="{6F854649-0293-4E5C-A6A7-9C1EC08E0E97}" dt="2023-04-30T15:53:14.393" v="2929" actId="165"/>
          <ac:picMkLst>
            <pc:docMk/>
            <pc:sldMk cId="3525971807" sldId="278"/>
            <ac:picMk id="9" creationId="{0FC19A24-F406-E5FB-E1AD-735D13E5F1D5}"/>
          </ac:picMkLst>
        </pc:picChg>
        <pc:picChg chg="mod topLvl">
          <ac:chgData name="u3006935@connect.hku.hk" userId="f624ab6c-00a1-4d8a-9f48-09ca19d3bd65" providerId="ADAL" clId="{6F854649-0293-4E5C-A6A7-9C1EC08E0E97}" dt="2023-04-30T15:54:51.809" v="2940" actId="164"/>
          <ac:picMkLst>
            <pc:docMk/>
            <pc:sldMk cId="3525971807" sldId="278"/>
            <ac:picMk id="12" creationId="{3319AA6E-E516-C29A-3384-FC15DD3E751B}"/>
          </ac:picMkLst>
        </pc:picChg>
        <pc:picChg chg="mod">
          <ac:chgData name="u3006935@connect.hku.hk" userId="f624ab6c-00a1-4d8a-9f48-09ca19d3bd65" providerId="ADAL" clId="{6F854649-0293-4E5C-A6A7-9C1EC08E0E97}" dt="2023-04-30T15:53:14.393" v="2929" actId="165"/>
          <ac:picMkLst>
            <pc:docMk/>
            <pc:sldMk cId="3525971807" sldId="278"/>
            <ac:picMk id="15" creationId="{264CBAE7-4D47-5B57-4B0F-EC5A294C1D92}"/>
          </ac:picMkLst>
        </pc:picChg>
        <pc:picChg chg="mod">
          <ac:chgData name="u3006935@connect.hku.hk" userId="f624ab6c-00a1-4d8a-9f48-09ca19d3bd65" providerId="ADAL" clId="{6F854649-0293-4E5C-A6A7-9C1EC08E0E97}" dt="2023-04-30T15:53:14.393" v="2929" actId="165"/>
          <ac:picMkLst>
            <pc:docMk/>
            <pc:sldMk cId="3525971807" sldId="278"/>
            <ac:picMk id="18" creationId="{67C402C4-8A43-EC25-41AD-C17818A42394}"/>
          </ac:picMkLst>
        </pc:picChg>
        <pc:picChg chg="add del mod topLvl">
          <ac:chgData name="u3006935@connect.hku.hk" userId="f624ab6c-00a1-4d8a-9f48-09ca19d3bd65" providerId="ADAL" clId="{6F854649-0293-4E5C-A6A7-9C1EC08E0E97}" dt="2023-03-18T07:03:24.188" v="898" actId="478"/>
          <ac:picMkLst>
            <pc:docMk/>
            <pc:sldMk cId="3525971807" sldId="278"/>
            <ac:picMk id="21" creationId="{916F0690-A0A2-4593-EC45-1F89A8FB71C8}"/>
          </ac:picMkLst>
        </pc:picChg>
        <pc:picChg chg="mod">
          <ac:chgData name="u3006935@connect.hku.hk" userId="f624ab6c-00a1-4d8a-9f48-09ca19d3bd65" providerId="ADAL" clId="{6F854649-0293-4E5C-A6A7-9C1EC08E0E97}" dt="2023-04-30T15:53:14.393" v="2929" actId="165"/>
          <ac:picMkLst>
            <pc:docMk/>
            <pc:sldMk cId="3525971807" sldId="278"/>
            <ac:picMk id="36" creationId="{CEFD5A47-91A9-74BC-C0EE-28B2FCA14834}"/>
          </ac:picMkLst>
        </pc:picChg>
        <pc:picChg chg="mod">
          <ac:chgData name="u3006935@connect.hku.hk" userId="f624ab6c-00a1-4d8a-9f48-09ca19d3bd65" providerId="ADAL" clId="{6F854649-0293-4E5C-A6A7-9C1EC08E0E97}" dt="2023-04-30T15:53:14.393" v="2929" actId="165"/>
          <ac:picMkLst>
            <pc:docMk/>
            <pc:sldMk cId="3525971807" sldId="278"/>
            <ac:picMk id="39" creationId="{4732EB83-0527-0877-300D-066D5CA0F407}"/>
          </ac:picMkLst>
        </pc:picChg>
        <pc:picChg chg="mod">
          <ac:chgData name="u3006935@connect.hku.hk" userId="f624ab6c-00a1-4d8a-9f48-09ca19d3bd65" providerId="ADAL" clId="{6F854649-0293-4E5C-A6A7-9C1EC08E0E97}" dt="2023-04-30T15:53:14.393" v="2929" actId="165"/>
          <ac:picMkLst>
            <pc:docMk/>
            <pc:sldMk cId="3525971807" sldId="278"/>
            <ac:picMk id="42" creationId="{5C17264B-6B11-1AEF-C845-432887D5EB3B}"/>
          </ac:picMkLst>
        </pc:picChg>
        <pc:picChg chg="mod">
          <ac:chgData name="u3006935@connect.hku.hk" userId="f624ab6c-00a1-4d8a-9f48-09ca19d3bd65" providerId="ADAL" clId="{6F854649-0293-4E5C-A6A7-9C1EC08E0E97}" dt="2023-04-30T15:53:14.393" v="2929" actId="165"/>
          <ac:picMkLst>
            <pc:docMk/>
            <pc:sldMk cId="3525971807" sldId="278"/>
            <ac:picMk id="45" creationId="{FFABFBF3-881B-A439-DF42-A7A34B68CA11}"/>
          </ac:picMkLst>
        </pc:picChg>
        <pc:picChg chg="add del mod topLvl">
          <ac:chgData name="u3006935@connect.hku.hk" userId="f624ab6c-00a1-4d8a-9f48-09ca19d3bd65" providerId="ADAL" clId="{6F854649-0293-4E5C-A6A7-9C1EC08E0E97}" dt="2023-03-18T07:03:09.469" v="897" actId="478"/>
          <ac:picMkLst>
            <pc:docMk/>
            <pc:sldMk cId="3525971807" sldId="278"/>
            <ac:picMk id="48" creationId="{B059A0A4-6FB3-4F5E-3503-78927696D8E4}"/>
          </ac:picMkLst>
        </pc:picChg>
        <pc:picChg chg="add mod topLvl">
          <ac:chgData name="u3006935@connect.hku.hk" userId="f624ab6c-00a1-4d8a-9f48-09ca19d3bd65" providerId="ADAL" clId="{6F854649-0293-4E5C-A6A7-9C1EC08E0E97}" dt="2023-04-30T15:54:51.809" v="2940" actId="164"/>
          <ac:picMkLst>
            <pc:docMk/>
            <pc:sldMk cId="3525971807" sldId="278"/>
            <ac:picMk id="59" creationId="{D9EE3986-EE63-0AB6-0126-7911FE11D39A}"/>
          </ac:picMkLst>
        </pc:picChg>
        <pc:picChg chg="add del mod topLvl">
          <ac:chgData name="u3006935@connect.hku.hk" userId="f624ab6c-00a1-4d8a-9f48-09ca19d3bd65" providerId="ADAL" clId="{6F854649-0293-4E5C-A6A7-9C1EC08E0E97}" dt="2023-04-30T15:53:29.142" v="2930" actId="478"/>
          <ac:picMkLst>
            <pc:docMk/>
            <pc:sldMk cId="3525971807" sldId="278"/>
            <ac:picMk id="61" creationId="{E1756C2F-6423-7BA5-71A4-AA332A66F2EC}"/>
          </ac:picMkLst>
        </pc:picChg>
        <pc:picChg chg="add mod">
          <ac:chgData name="u3006935@connect.hku.hk" userId="f624ab6c-00a1-4d8a-9f48-09ca19d3bd65" providerId="ADAL" clId="{6F854649-0293-4E5C-A6A7-9C1EC08E0E97}" dt="2023-03-18T07:15:29.004" v="929" actId="164"/>
          <ac:picMkLst>
            <pc:docMk/>
            <pc:sldMk cId="3525971807" sldId="278"/>
            <ac:picMk id="64" creationId="{9287166B-AD2B-5B30-04BF-78BD58ED5359}"/>
          </ac:picMkLst>
        </pc:picChg>
        <pc:picChg chg="mod">
          <ac:chgData name="u3006935@connect.hku.hk" userId="f624ab6c-00a1-4d8a-9f48-09ca19d3bd65" providerId="ADAL" clId="{6F854649-0293-4E5C-A6A7-9C1EC08E0E97}" dt="2023-03-18T07:08:35.627" v="906"/>
          <ac:picMkLst>
            <pc:docMk/>
            <pc:sldMk cId="3525971807" sldId="278"/>
            <ac:picMk id="68" creationId="{C8579CCB-39E4-28E5-C44F-DA371B6459A8}"/>
          </ac:picMkLst>
        </pc:picChg>
        <pc:picChg chg="mod">
          <ac:chgData name="u3006935@connect.hku.hk" userId="f624ab6c-00a1-4d8a-9f48-09ca19d3bd65" providerId="ADAL" clId="{6F854649-0293-4E5C-A6A7-9C1EC08E0E97}" dt="2023-03-18T07:08:35.627" v="906"/>
          <ac:picMkLst>
            <pc:docMk/>
            <pc:sldMk cId="3525971807" sldId="278"/>
            <ac:picMk id="72" creationId="{40B4643D-6D66-771C-8535-1E1B5204B89A}"/>
          </ac:picMkLst>
        </pc:picChg>
        <pc:picChg chg="mod">
          <ac:chgData name="u3006935@connect.hku.hk" userId="f624ab6c-00a1-4d8a-9f48-09ca19d3bd65" providerId="ADAL" clId="{6F854649-0293-4E5C-A6A7-9C1EC08E0E97}" dt="2023-03-18T07:08:35.627" v="906"/>
          <ac:picMkLst>
            <pc:docMk/>
            <pc:sldMk cId="3525971807" sldId="278"/>
            <ac:picMk id="76" creationId="{5594B636-1C56-D4E1-3550-3D66948F9626}"/>
          </ac:picMkLst>
        </pc:picChg>
        <pc:picChg chg="add del mod">
          <ac:chgData name="u3006935@connect.hku.hk" userId="f624ab6c-00a1-4d8a-9f48-09ca19d3bd65" providerId="ADAL" clId="{6F854649-0293-4E5C-A6A7-9C1EC08E0E97}" dt="2023-03-18T07:18:45.181" v="940" actId="478"/>
          <ac:picMkLst>
            <pc:docMk/>
            <pc:sldMk cId="3525971807" sldId="278"/>
            <ac:picMk id="83" creationId="{88317EB7-98C6-130C-30C5-43A0978F9932}"/>
          </ac:picMkLst>
        </pc:picChg>
        <pc:picChg chg="mod">
          <ac:chgData name="u3006935@connect.hku.hk" userId="f624ab6c-00a1-4d8a-9f48-09ca19d3bd65" providerId="ADAL" clId="{6F854649-0293-4E5C-A6A7-9C1EC08E0E97}" dt="2023-03-18T07:09:02.052" v="908"/>
          <ac:picMkLst>
            <pc:docMk/>
            <pc:sldMk cId="3525971807" sldId="278"/>
            <ac:picMk id="87" creationId="{1BFB6088-B69B-7A3E-8BBD-5C6C4AAEFC11}"/>
          </ac:picMkLst>
        </pc:picChg>
        <pc:picChg chg="mod">
          <ac:chgData name="u3006935@connect.hku.hk" userId="f624ab6c-00a1-4d8a-9f48-09ca19d3bd65" providerId="ADAL" clId="{6F854649-0293-4E5C-A6A7-9C1EC08E0E97}" dt="2023-03-18T07:09:02.052" v="908"/>
          <ac:picMkLst>
            <pc:docMk/>
            <pc:sldMk cId="3525971807" sldId="278"/>
            <ac:picMk id="91" creationId="{CA7D208F-84F0-96B4-D9EC-081BA86E3678}"/>
          </ac:picMkLst>
        </pc:picChg>
        <pc:picChg chg="mod">
          <ac:chgData name="u3006935@connect.hku.hk" userId="f624ab6c-00a1-4d8a-9f48-09ca19d3bd65" providerId="ADAL" clId="{6F854649-0293-4E5C-A6A7-9C1EC08E0E97}" dt="2023-03-18T07:09:02.052" v="908"/>
          <ac:picMkLst>
            <pc:docMk/>
            <pc:sldMk cId="3525971807" sldId="278"/>
            <ac:picMk id="95" creationId="{80AA6608-12B3-CEB9-F6C2-B94F0D44EDBA}"/>
          </ac:picMkLst>
        </pc:picChg>
        <pc:picChg chg="mod">
          <ac:chgData name="u3006935@connect.hku.hk" userId="f624ab6c-00a1-4d8a-9f48-09ca19d3bd65" providerId="ADAL" clId="{6F854649-0293-4E5C-A6A7-9C1EC08E0E97}" dt="2023-03-18T07:09:02.052" v="908"/>
          <ac:picMkLst>
            <pc:docMk/>
            <pc:sldMk cId="3525971807" sldId="278"/>
            <ac:picMk id="99" creationId="{A47C4736-A094-11F2-C3CF-E7473E5FE1A2}"/>
          </ac:picMkLst>
        </pc:picChg>
        <pc:picChg chg="add del mod">
          <ac:chgData name="u3006935@connect.hku.hk" userId="f624ab6c-00a1-4d8a-9f48-09ca19d3bd65" providerId="ADAL" clId="{6F854649-0293-4E5C-A6A7-9C1EC08E0E97}" dt="2023-03-18T07:29:37.277" v="980" actId="478"/>
          <ac:picMkLst>
            <pc:docMk/>
            <pc:sldMk cId="3525971807" sldId="278"/>
            <ac:picMk id="105" creationId="{693240AC-68AD-8C2A-0D0C-9D4E71638F93}"/>
          </ac:picMkLst>
        </pc:picChg>
        <pc:picChg chg="add del mod">
          <ac:chgData name="u3006935@connect.hku.hk" userId="f624ab6c-00a1-4d8a-9f48-09ca19d3bd65" providerId="ADAL" clId="{6F854649-0293-4E5C-A6A7-9C1EC08E0E97}" dt="2023-03-18T07:29:13.750" v="976" actId="478"/>
          <ac:picMkLst>
            <pc:docMk/>
            <pc:sldMk cId="3525971807" sldId="278"/>
            <ac:picMk id="108" creationId="{EB36D6C7-0FF9-A2DE-3FF9-03CE130BB393}"/>
          </ac:picMkLst>
        </pc:picChg>
        <pc:picChg chg="add mod">
          <ac:chgData name="u3006935@connect.hku.hk" userId="f624ab6c-00a1-4d8a-9f48-09ca19d3bd65" providerId="ADAL" clId="{6F854649-0293-4E5C-A6A7-9C1EC08E0E97}" dt="2023-03-18T07:33:06.997" v="1015" actId="164"/>
          <ac:picMkLst>
            <pc:docMk/>
            <pc:sldMk cId="3525971807" sldId="278"/>
            <ac:picMk id="112" creationId="{F891723C-A483-F308-8E5E-306B3EDAE027}"/>
          </ac:picMkLst>
        </pc:picChg>
        <pc:picChg chg="add mod">
          <ac:chgData name="u3006935@connect.hku.hk" userId="f624ab6c-00a1-4d8a-9f48-09ca19d3bd65" providerId="ADAL" clId="{6F854649-0293-4E5C-A6A7-9C1EC08E0E97}" dt="2023-03-18T07:33:06.997" v="1015" actId="164"/>
          <ac:picMkLst>
            <pc:docMk/>
            <pc:sldMk cId="3525971807" sldId="278"/>
            <ac:picMk id="114" creationId="{CAB7F4B5-AD51-F4E6-BC54-E78ECC5F6F69}"/>
          </ac:picMkLst>
        </pc:picChg>
        <pc:cxnChg chg="mod">
          <ac:chgData name="u3006935@connect.hku.hk" userId="f624ab6c-00a1-4d8a-9f48-09ca19d3bd65" providerId="ADAL" clId="{6F854649-0293-4E5C-A6A7-9C1EC08E0E97}" dt="2023-04-30T15:53:14.393" v="2929" actId="165"/>
          <ac:cxnSpMkLst>
            <pc:docMk/>
            <pc:sldMk cId="3525971807" sldId="278"/>
            <ac:cxnSpMk id="10" creationId="{5F34EF03-8645-21DE-FFA8-7A31FB92DB5B}"/>
          </ac:cxnSpMkLst>
        </pc:cxnChg>
        <pc:cxnChg chg="mod">
          <ac:chgData name="u3006935@connect.hku.hk" userId="f624ab6c-00a1-4d8a-9f48-09ca19d3bd65" providerId="ADAL" clId="{6F854649-0293-4E5C-A6A7-9C1EC08E0E97}" dt="2023-04-30T15:53:14.393" v="2929" actId="165"/>
          <ac:cxnSpMkLst>
            <pc:docMk/>
            <pc:sldMk cId="3525971807" sldId="278"/>
            <ac:cxnSpMk id="11" creationId="{A66D1BBD-9DB9-9FB7-EA4A-D5EF0541FCF5}"/>
          </ac:cxnSpMkLst>
        </pc:cxnChg>
        <pc:cxnChg chg="mod topLvl">
          <ac:chgData name="u3006935@connect.hku.hk" userId="f624ab6c-00a1-4d8a-9f48-09ca19d3bd65" providerId="ADAL" clId="{6F854649-0293-4E5C-A6A7-9C1EC08E0E97}" dt="2023-04-30T15:54:51.809" v="2940" actId="164"/>
          <ac:cxnSpMkLst>
            <pc:docMk/>
            <pc:sldMk cId="3525971807" sldId="278"/>
            <ac:cxnSpMk id="13" creationId="{093F5ED2-7688-1BF5-F0C9-C77176CBF15F}"/>
          </ac:cxnSpMkLst>
        </pc:cxnChg>
        <pc:cxnChg chg="mod topLvl">
          <ac:chgData name="u3006935@connect.hku.hk" userId="f624ab6c-00a1-4d8a-9f48-09ca19d3bd65" providerId="ADAL" clId="{6F854649-0293-4E5C-A6A7-9C1EC08E0E97}" dt="2023-04-30T15:54:51.809" v="2940" actId="164"/>
          <ac:cxnSpMkLst>
            <pc:docMk/>
            <pc:sldMk cId="3525971807" sldId="278"/>
            <ac:cxnSpMk id="14" creationId="{777AA92D-C094-CB85-94A1-27DEE7C7F5F6}"/>
          </ac:cxnSpMkLst>
        </pc:cxnChg>
        <pc:cxnChg chg="mod">
          <ac:chgData name="u3006935@connect.hku.hk" userId="f624ab6c-00a1-4d8a-9f48-09ca19d3bd65" providerId="ADAL" clId="{6F854649-0293-4E5C-A6A7-9C1EC08E0E97}" dt="2023-04-30T15:53:14.393" v="2929" actId="165"/>
          <ac:cxnSpMkLst>
            <pc:docMk/>
            <pc:sldMk cId="3525971807" sldId="278"/>
            <ac:cxnSpMk id="16" creationId="{E8A8D244-DD6F-B4DB-80A6-23F7378594E9}"/>
          </ac:cxnSpMkLst>
        </pc:cxnChg>
        <pc:cxnChg chg="mod">
          <ac:chgData name="u3006935@connect.hku.hk" userId="f624ab6c-00a1-4d8a-9f48-09ca19d3bd65" providerId="ADAL" clId="{6F854649-0293-4E5C-A6A7-9C1EC08E0E97}" dt="2023-04-30T15:53:14.393" v="2929" actId="165"/>
          <ac:cxnSpMkLst>
            <pc:docMk/>
            <pc:sldMk cId="3525971807" sldId="278"/>
            <ac:cxnSpMk id="17" creationId="{8008E3D2-2F15-BFA5-BCCB-B6C841AC8626}"/>
          </ac:cxnSpMkLst>
        </pc:cxnChg>
        <pc:cxnChg chg="mod">
          <ac:chgData name="u3006935@connect.hku.hk" userId="f624ab6c-00a1-4d8a-9f48-09ca19d3bd65" providerId="ADAL" clId="{6F854649-0293-4E5C-A6A7-9C1EC08E0E97}" dt="2023-04-30T15:53:14.393" v="2929" actId="165"/>
          <ac:cxnSpMkLst>
            <pc:docMk/>
            <pc:sldMk cId="3525971807" sldId="278"/>
            <ac:cxnSpMk id="19" creationId="{1FFD203A-0FBA-EB10-8416-D414F20A3990}"/>
          </ac:cxnSpMkLst>
        </pc:cxnChg>
        <pc:cxnChg chg="mod">
          <ac:chgData name="u3006935@connect.hku.hk" userId="f624ab6c-00a1-4d8a-9f48-09ca19d3bd65" providerId="ADAL" clId="{6F854649-0293-4E5C-A6A7-9C1EC08E0E97}" dt="2023-04-30T15:53:14.393" v="2929" actId="165"/>
          <ac:cxnSpMkLst>
            <pc:docMk/>
            <pc:sldMk cId="3525971807" sldId="278"/>
            <ac:cxnSpMk id="20" creationId="{3B8BE83E-0F07-3C27-0C9E-6225B6ADE7CA}"/>
          </ac:cxnSpMkLst>
        </pc:cxnChg>
        <pc:cxnChg chg="mod">
          <ac:chgData name="u3006935@connect.hku.hk" userId="f624ab6c-00a1-4d8a-9f48-09ca19d3bd65" providerId="ADAL" clId="{6F854649-0293-4E5C-A6A7-9C1EC08E0E97}" dt="2023-04-30T15:53:14.393" v="2929" actId="165"/>
          <ac:cxnSpMkLst>
            <pc:docMk/>
            <pc:sldMk cId="3525971807" sldId="278"/>
            <ac:cxnSpMk id="37" creationId="{886EC32F-8915-8E2A-AAEE-49B51DDC9911}"/>
          </ac:cxnSpMkLst>
        </pc:cxnChg>
        <pc:cxnChg chg="mod">
          <ac:chgData name="u3006935@connect.hku.hk" userId="f624ab6c-00a1-4d8a-9f48-09ca19d3bd65" providerId="ADAL" clId="{6F854649-0293-4E5C-A6A7-9C1EC08E0E97}" dt="2023-04-30T15:53:14.393" v="2929" actId="165"/>
          <ac:cxnSpMkLst>
            <pc:docMk/>
            <pc:sldMk cId="3525971807" sldId="278"/>
            <ac:cxnSpMk id="38" creationId="{E1A8ADC3-2A80-6C7E-EF03-AACC7F7CA11B}"/>
          </ac:cxnSpMkLst>
        </pc:cxnChg>
        <pc:cxnChg chg="mod">
          <ac:chgData name="u3006935@connect.hku.hk" userId="f624ab6c-00a1-4d8a-9f48-09ca19d3bd65" providerId="ADAL" clId="{6F854649-0293-4E5C-A6A7-9C1EC08E0E97}" dt="2023-04-30T15:53:14.393" v="2929" actId="165"/>
          <ac:cxnSpMkLst>
            <pc:docMk/>
            <pc:sldMk cId="3525971807" sldId="278"/>
            <ac:cxnSpMk id="40" creationId="{2D01E847-E2C3-1150-8EBA-6B8AF06F8272}"/>
          </ac:cxnSpMkLst>
        </pc:cxnChg>
        <pc:cxnChg chg="mod">
          <ac:chgData name="u3006935@connect.hku.hk" userId="f624ab6c-00a1-4d8a-9f48-09ca19d3bd65" providerId="ADAL" clId="{6F854649-0293-4E5C-A6A7-9C1EC08E0E97}" dt="2023-04-30T15:53:14.393" v="2929" actId="165"/>
          <ac:cxnSpMkLst>
            <pc:docMk/>
            <pc:sldMk cId="3525971807" sldId="278"/>
            <ac:cxnSpMk id="41" creationId="{76D6A97E-CE22-F31E-9E79-C915C02BF871}"/>
          </ac:cxnSpMkLst>
        </pc:cxnChg>
        <pc:cxnChg chg="mod">
          <ac:chgData name="u3006935@connect.hku.hk" userId="f624ab6c-00a1-4d8a-9f48-09ca19d3bd65" providerId="ADAL" clId="{6F854649-0293-4E5C-A6A7-9C1EC08E0E97}" dt="2023-04-30T15:53:14.393" v="2929" actId="165"/>
          <ac:cxnSpMkLst>
            <pc:docMk/>
            <pc:sldMk cId="3525971807" sldId="278"/>
            <ac:cxnSpMk id="43" creationId="{8A3703F0-0F3A-7864-2BD2-6F9296C9D11F}"/>
          </ac:cxnSpMkLst>
        </pc:cxnChg>
        <pc:cxnChg chg="mod">
          <ac:chgData name="u3006935@connect.hku.hk" userId="f624ab6c-00a1-4d8a-9f48-09ca19d3bd65" providerId="ADAL" clId="{6F854649-0293-4E5C-A6A7-9C1EC08E0E97}" dt="2023-04-30T15:53:14.393" v="2929" actId="165"/>
          <ac:cxnSpMkLst>
            <pc:docMk/>
            <pc:sldMk cId="3525971807" sldId="278"/>
            <ac:cxnSpMk id="44" creationId="{BE720843-4768-B845-A303-7A92AA208960}"/>
          </ac:cxnSpMkLst>
        </pc:cxnChg>
        <pc:cxnChg chg="mod">
          <ac:chgData name="u3006935@connect.hku.hk" userId="f624ab6c-00a1-4d8a-9f48-09ca19d3bd65" providerId="ADAL" clId="{6F854649-0293-4E5C-A6A7-9C1EC08E0E97}" dt="2023-04-30T15:53:14.393" v="2929" actId="165"/>
          <ac:cxnSpMkLst>
            <pc:docMk/>
            <pc:sldMk cId="3525971807" sldId="278"/>
            <ac:cxnSpMk id="46" creationId="{846BD132-8880-A053-258B-DCE86497232D}"/>
          </ac:cxnSpMkLst>
        </pc:cxnChg>
        <pc:cxnChg chg="mod">
          <ac:chgData name="u3006935@connect.hku.hk" userId="f624ab6c-00a1-4d8a-9f48-09ca19d3bd65" providerId="ADAL" clId="{6F854649-0293-4E5C-A6A7-9C1EC08E0E97}" dt="2023-04-30T15:53:14.393" v="2929" actId="165"/>
          <ac:cxnSpMkLst>
            <pc:docMk/>
            <pc:sldMk cId="3525971807" sldId="278"/>
            <ac:cxnSpMk id="47" creationId="{E943501E-E159-49BA-EA2F-07820936CB02}"/>
          </ac:cxnSpMkLst>
        </pc:cxnChg>
        <pc:cxnChg chg="add mod">
          <ac:chgData name="u3006935@connect.hku.hk" userId="f624ab6c-00a1-4d8a-9f48-09ca19d3bd65" providerId="ADAL" clId="{6F854649-0293-4E5C-A6A7-9C1EC08E0E97}" dt="2023-03-18T07:15:29.004" v="929" actId="164"/>
          <ac:cxnSpMkLst>
            <pc:docMk/>
            <pc:sldMk cId="3525971807" sldId="278"/>
            <ac:cxnSpMk id="65" creationId="{07E3C14F-5415-F9C5-05EB-829467322194}"/>
          </ac:cxnSpMkLst>
        </pc:cxnChg>
        <pc:cxnChg chg="add mod">
          <ac:chgData name="u3006935@connect.hku.hk" userId="f624ab6c-00a1-4d8a-9f48-09ca19d3bd65" providerId="ADAL" clId="{6F854649-0293-4E5C-A6A7-9C1EC08E0E97}" dt="2023-03-18T07:15:29.004" v="929" actId="164"/>
          <ac:cxnSpMkLst>
            <pc:docMk/>
            <pc:sldMk cId="3525971807" sldId="278"/>
            <ac:cxnSpMk id="66" creationId="{3CE7F08E-415D-102C-1C71-9099928A6D0C}"/>
          </ac:cxnSpMkLst>
        </pc:cxnChg>
        <pc:cxnChg chg="mod">
          <ac:chgData name="u3006935@connect.hku.hk" userId="f624ab6c-00a1-4d8a-9f48-09ca19d3bd65" providerId="ADAL" clId="{6F854649-0293-4E5C-A6A7-9C1EC08E0E97}" dt="2023-03-18T07:08:35.627" v="906"/>
          <ac:cxnSpMkLst>
            <pc:docMk/>
            <pc:sldMk cId="3525971807" sldId="278"/>
            <ac:cxnSpMk id="69" creationId="{95AEE531-AC62-F79A-2CBA-F00146A47C16}"/>
          </ac:cxnSpMkLst>
        </pc:cxnChg>
        <pc:cxnChg chg="mod">
          <ac:chgData name="u3006935@connect.hku.hk" userId="f624ab6c-00a1-4d8a-9f48-09ca19d3bd65" providerId="ADAL" clId="{6F854649-0293-4E5C-A6A7-9C1EC08E0E97}" dt="2023-03-18T07:08:35.627" v="906"/>
          <ac:cxnSpMkLst>
            <pc:docMk/>
            <pc:sldMk cId="3525971807" sldId="278"/>
            <ac:cxnSpMk id="70" creationId="{ADC2C175-8E87-8088-4D6A-A529AC48573E}"/>
          </ac:cxnSpMkLst>
        </pc:cxnChg>
        <pc:cxnChg chg="mod">
          <ac:chgData name="u3006935@connect.hku.hk" userId="f624ab6c-00a1-4d8a-9f48-09ca19d3bd65" providerId="ADAL" clId="{6F854649-0293-4E5C-A6A7-9C1EC08E0E97}" dt="2023-03-18T07:08:35.627" v="906"/>
          <ac:cxnSpMkLst>
            <pc:docMk/>
            <pc:sldMk cId="3525971807" sldId="278"/>
            <ac:cxnSpMk id="73" creationId="{715949A3-C06A-BC24-E754-4D64ECCF062F}"/>
          </ac:cxnSpMkLst>
        </pc:cxnChg>
        <pc:cxnChg chg="mod">
          <ac:chgData name="u3006935@connect.hku.hk" userId="f624ab6c-00a1-4d8a-9f48-09ca19d3bd65" providerId="ADAL" clId="{6F854649-0293-4E5C-A6A7-9C1EC08E0E97}" dt="2023-03-18T07:08:35.627" v="906"/>
          <ac:cxnSpMkLst>
            <pc:docMk/>
            <pc:sldMk cId="3525971807" sldId="278"/>
            <ac:cxnSpMk id="74" creationId="{5464F6F2-46B0-722D-0CAC-D4461295477F}"/>
          </ac:cxnSpMkLst>
        </pc:cxnChg>
        <pc:cxnChg chg="mod">
          <ac:chgData name="u3006935@connect.hku.hk" userId="f624ab6c-00a1-4d8a-9f48-09ca19d3bd65" providerId="ADAL" clId="{6F854649-0293-4E5C-A6A7-9C1EC08E0E97}" dt="2023-03-18T07:08:35.627" v="906"/>
          <ac:cxnSpMkLst>
            <pc:docMk/>
            <pc:sldMk cId="3525971807" sldId="278"/>
            <ac:cxnSpMk id="77" creationId="{F3EBD739-23BC-ACCA-AA92-4D6444865F87}"/>
          </ac:cxnSpMkLst>
        </pc:cxnChg>
        <pc:cxnChg chg="mod">
          <ac:chgData name="u3006935@connect.hku.hk" userId="f624ab6c-00a1-4d8a-9f48-09ca19d3bd65" providerId="ADAL" clId="{6F854649-0293-4E5C-A6A7-9C1EC08E0E97}" dt="2023-03-18T07:09:02.052" v="908"/>
          <ac:cxnSpMkLst>
            <pc:docMk/>
            <pc:sldMk cId="3525971807" sldId="278"/>
            <ac:cxnSpMk id="88" creationId="{BEF307A3-6F0D-06DC-C2EC-2611C4E72565}"/>
          </ac:cxnSpMkLst>
        </pc:cxnChg>
        <pc:cxnChg chg="mod">
          <ac:chgData name="u3006935@connect.hku.hk" userId="f624ab6c-00a1-4d8a-9f48-09ca19d3bd65" providerId="ADAL" clId="{6F854649-0293-4E5C-A6A7-9C1EC08E0E97}" dt="2023-03-18T07:09:02.052" v="908"/>
          <ac:cxnSpMkLst>
            <pc:docMk/>
            <pc:sldMk cId="3525971807" sldId="278"/>
            <ac:cxnSpMk id="89" creationId="{DF55F632-D388-44DF-DEEA-9F362A3AEA2B}"/>
          </ac:cxnSpMkLst>
        </pc:cxnChg>
        <pc:cxnChg chg="mod">
          <ac:chgData name="u3006935@connect.hku.hk" userId="f624ab6c-00a1-4d8a-9f48-09ca19d3bd65" providerId="ADAL" clId="{6F854649-0293-4E5C-A6A7-9C1EC08E0E97}" dt="2023-03-18T07:09:02.052" v="908"/>
          <ac:cxnSpMkLst>
            <pc:docMk/>
            <pc:sldMk cId="3525971807" sldId="278"/>
            <ac:cxnSpMk id="92" creationId="{153FAEB9-8C12-937D-41AF-8CCE3A435CDC}"/>
          </ac:cxnSpMkLst>
        </pc:cxnChg>
        <pc:cxnChg chg="mod">
          <ac:chgData name="u3006935@connect.hku.hk" userId="f624ab6c-00a1-4d8a-9f48-09ca19d3bd65" providerId="ADAL" clId="{6F854649-0293-4E5C-A6A7-9C1EC08E0E97}" dt="2023-03-18T07:09:02.052" v="908"/>
          <ac:cxnSpMkLst>
            <pc:docMk/>
            <pc:sldMk cId="3525971807" sldId="278"/>
            <ac:cxnSpMk id="93" creationId="{77E3C6D1-2E18-159C-9B28-009D1845F33A}"/>
          </ac:cxnSpMkLst>
        </pc:cxnChg>
        <pc:cxnChg chg="mod">
          <ac:chgData name="u3006935@connect.hku.hk" userId="f624ab6c-00a1-4d8a-9f48-09ca19d3bd65" providerId="ADAL" clId="{6F854649-0293-4E5C-A6A7-9C1EC08E0E97}" dt="2023-03-18T07:09:02.052" v="908"/>
          <ac:cxnSpMkLst>
            <pc:docMk/>
            <pc:sldMk cId="3525971807" sldId="278"/>
            <ac:cxnSpMk id="96" creationId="{35AFE972-ABDF-43E5-B6D7-5D4B487613FC}"/>
          </ac:cxnSpMkLst>
        </pc:cxnChg>
        <pc:cxnChg chg="mod">
          <ac:chgData name="u3006935@connect.hku.hk" userId="f624ab6c-00a1-4d8a-9f48-09ca19d3bd65" providerId="ADAL" clId="{6F854649-0293-4E5C-A6A7-9C1EC08E0E97}" dt="2023-03-18T07:09:02.052" v="908"/>
          <ac:cxnSpMkLst>
            <pc:docMk/>
            <pc:sldMk cId="3525971807" sldId="278"/>
            <ac:cxnSpMk id="97" creationId="{DB35C197-61EE-C7B1-1766-0B5E7A5A9CFA}"/>
          </ac:cxnSpMkLst>
        </pc:cxnChg>
        <pc:cxnChg chg="mod">
          <ac:chgData name="u3006935@connect.hku.hk" userId="f624ab6c-00a1-4d8a-9f48-09ca19d3bd65" providerId="ADAL" clId="{6F854649-0293-4E5C-A6A7-9C1EC08E0E97}" dt="2023-03-18T07:09:02.052" v="908"/>
          <ac:cxnSpMkLst>
            <pc:docMk/>
            <pc:sldMk cId="3525971807" sldId="278"/>
            <ac:cxnSpMk id="100" creationId="{32A1126A-2B4B-A600-8B88-2DEB32490E3B}"/>
          </ac:cxnSpMkLst>
        </pc:cxnChg>
        <pc:cxnChg chg="mod">
          <ac:chgData name="u3006935@connect.hku.hk" userId="f624ab6c-00a1-4d8a-9f48-09ca19d3bd65" providerId="ADAL" clId="{6F854649-0293-4E5C-A6A7-9C1EC08E0E97}" dt="2023-03-18T07:09:02.052" v="908"/>
          <ac:cxnSpMkLst>
            <pc:docMk/>
            <pc:sldMk cId="3525971807" sldId="278"/>
            <ac:cxnSpMk id="101" creationId="{68084C67-3CFA-EE80-10D6-AF01AFDDD926}"/>
          </ac:cxnSpMkLst>
        </pc:cxnChg>
      </pc:sldChg>
      <pc:sldChg chg="addSp delSp modSp new mod">
        <pc:chgData name="u3006935@connect.hku.hk" userId="f624ab6c-00a1-4d8a-9f48-09ca19d3bd65" providerId="ADAL" clId="{6F854649-0293-4E5C-A6A7-9C1EC08E0E97}" dt="2023-03-19T02:03:50.837" v="2010" actId="164"/>
        <pc:sldMkLst>
          <pc:docMk/>
          <pc:sldMk cId="3619183582" sldId="279"/>
        </pc:sldMkLst>
        <pc:spChg chg="del">
          <ac:chgData name="u3006935@connect.hku.hk" userId="f624ab6c-00a1-4d8a-9f48-09ca19d3bd65" providerId="ADAL" clId="{6F854649-0293-4E5C-A6A7-9C1EC08E0E97}" dt="2023-03-18T03:40:13.894" v="768" actId="478"/>
          <ac:spMkLst>
            <pc:docMk/>
            <pc:sldMk cId="3619183582" sldId="279"/>
            <ac:spMk id="2" creationId="{82BE217D-16D2-CB6F-21F5-575AEB7A9937}"/>
          </ac:spMkLst>
        </pc:spChg>
        <pc:spChg chg="del">
          <ac:chgData name="u3006935@connect.hku.hk" userId="f624ab6c-00a1-4d8a-9f48-09ca19d3bd65" providerId="ADAL" clId="{6F854649-0293-4E5C-A6A7-9C1EC08E0E97}" dt="2023-03-18T03:40:15.444" v="769" actId="478"/>
          <ac:spMkLst>
            <pc:docMk/>
            <pc:sldMk cId="3619183582" sldId="279"/>
            <ac:spMk id="3" creationId="{404491EE-B18E-8B7F-2AC2-01475324C4AE}"/>
          </ac:spMkLst>
        </pc:spChg>
        <pc:spChg chg="add del mod">
          <ac:chgData name="u3006935@connect.hku.hk" userId="f624ab6c-00a1-4d8a-9f48-09ca19d3bd65" providerId="ADAL" clId="{6F854649-0293-4E5C-A6A7-9C1EC08E0E97}" dt="2023-03-18T03:41:28.363" v="775" actId="21"/>
          <ac:spMkLst>
            <pc:docMk/>
            <pc:sldMk cId="3619183582" sldId="279"/>
            <ac:spMk id="6" creationId="{72BE36F4-5D38-0A94-186C-FC3F0DB7E11D}"/>
          </ac:spMkLst>
        </pc:spChg>
        <pc:spChg chg="add del mod">
          <ac:chgData name="u3006935@connect.hku.hk" userId="f624ab6c-00a1-4d8a-9f48-09ca19d3bd65" providerId="ADAL" clId="{6F854649-0293-4E5C-A6A7-9C1EC08E0E97}" dt="2023-03-18T03:41:28.363" v="775" actId="21"/>
          <ac:spMkLst>
            <pc:docMk/>
            <pc:sldMk cId="3619183582" sldId="279"/>
            <ac:spMk id="7" creationId="{B75CBC30-96C8-1E2F-360A-1CC879E74FA7}"/>
          </ac:spMkLst>
        </pc:spChg>
        <pc:spChg chg="add del mod">
          <ac:chgData name="u3006935@connect.hku.hk" userId="f624ab6c-00a1-4d8a-9f48-09ca19d3bd65" providerId="ADAL" clId="{6F854649-0293-4E5C-A6A7-9C1EC08E0E97}" dt="2023-03-18T03:41:28.363" v="775" actId="21"/>
          <ac:spMkLst>
            <pc:docMk/>
            <pc:sldMk cId="3619183582" sldId="279"/>
            <ac:spMk id="8" creationId="{58C910F4-52C3-63AA-D96D-E5069B893E22}"/>
          </ac:spMkLst>
        </pc:spChg>
        <pc:spChg chg="add del mod">
          <ac:chgData name="u3006935@connect.hku.hk" userId="f624ab6c-00a1-4d8a-9f48-09ca19d3bd65" providerId="ADAL" clId="{6F854649-0293-4E5C-A6A7-9C1EC08E0E97}" dt="2023-03-18T03:46:40.355" v="825" actId="478"/>
          <ac:spMkLst>
            <pc:docMk/>
            <pc:sldMk cId="3619183582" sldId="279"/>
            <ac:spMk id="9" creationId="{AD3D9246-6E6E-967A-86CA-1C4136A9A4C0}"/>
          </ac:spMkLst>
        </pc:spChg>
        <pc:spChg chg="add del mod">
          <ac:chgData name="u3006935@connect.hku.hk" userId="f624ab6c-00a1-4d8a-9f48-09ca19d3bd65" providerId="ADAL" clId="{6F854649-0293-4E5C-A6A7-9C1EC08E0E97}" dt="2023-03-18T03:46:40.355" v="825" actId="478"/>
          <ac:spMkLst>
            <pc:docMk/>
            <pc:sldMk cId="3619183582" sldId="279"/>
            <ac:spMk id="10" creationId="{DC830E61-64D8-2F78-9717-526B25DE8FAF}"/>
          </ac:spMkLst>
        </pc:spChg>
        <pc:spChg chg="add del mod">
          <ac:chgData name="u3006935@connect.hku.hk" userId="f624ab6c-00a1-4d8a-9f48-09ca19d3bd65" providerId="ADAL" clId="{6F854649-0293-4E5C-A6A7-9C1EC08E0E97}" dt="2023-03-18T03:46:40.355" v="825" actId="478"/>
          <ac:spMkLst>
            <pc:docMk/>
            <pc:sldMk cId="3619183582" sldId="279"/>
            <ac:spMk id="13" creationId="{DBD48DFB-A712-52E9-3112-093D8860FAE1}"/>
          </ac:spMkLst>
        </pc:spChg>
        <pc:spChg chg="add del mod">
          <ac:chgData name="u3006935@connect.hku.hk" userId="f624ab6c-00a1-4d8a-9f48-09ca19d3bd65" providerId="ADAL" clId="{6F854649-0293-4E5C-A6A7-9C1EC08E0E97}" dt="2023-03-18T08:52:26.574" v="1412" actId="478"/>
          <ac:spMkLst>
            <pc:docMk/>
            <pc:sldMk cId="3619183582" sldId="279"/>
            <ac:spMk id="80" creationId="{A2BE9F3B-1684-9D0E-93B4-037ED2D3E947}"/>
          </ac:spMkLst>
        </pc:spChg>
        <pc:spChg chg="add del mod">
          <ac:chgData name="u3006935@connect.hku.hk" userId="f624ab6c-00a1-4d8a-9f48-09ca19d3bd65" providerId="ADAL" clId="{6F854649-0293-4E5C-A6A7-9C1EC08E0E97}" dt="2023-03-18T08:52:26.574" v="1412" actId="478"/>
          <ac:spMkLst>
            <pc:docMk/>
            <pc:sldMk cId="3619183582" sldId="279"/>
            <ac:spMk id="84" creationId="{BD17E065-1594-1579-7D56-DE2866FF0D15}"/>
          </ac:spMkLst>
        </pc:spChg>
        <pc:spChg chg="add del mod">
          <ac:chgData name="u3006935@connect.hku.hk" userId="f624ab6c-00a1-4d8a-9f48-09ca19d3bd65" providerId="ADAL" clId="{6F854649-0293-4E5C-A6A7-9C1EC08E0E97}" dt="2023-03-18T08:52:26.574" v="1412" actId="478"/>
          <ac:spMkLst>
            <pc:docMk/>
            <pc:sldMk cId="3619183582" sldId="279"/>
            <ac:spMk id="85" creationId="{44585484-5031-222C-E140-E0576B20D653}"/>
          </ac:spMkLst>
        </pc:spChg>
        <pc:spChg chg="add del mod">
          <ac:chgData name="u3006935@connect.hku.hk" userId="f624ab6c-00a1-4d8a-9f48-09ca19d3bd65" providerId="ADAL" clId="{6F854649-0293-4E5C-A6A7-9C1EC08E0E97}" dt="2023-03-18T08:52:26.574" v="1412" actId="478"/>
          <ac:spMkLst>
            <pc:docMk/>
            <pc:sldMk cId="3619183582" sldId="279"/>
            <ac:spMk id="87" creationId="{11FE3467-E80A-7973-B6D0-24467241220E}"/>
          </ac:spMkLst>
        </pc:spChg>
        <pc:spChg chg="add del mod">
          <ac:chgData name="u3006935@connect.hku.hk" userId="f624ab6c-00a1-4d8a-9f48-09ca19d3bd65" providerId="ADAL" clId="{6F854649-0293-4E5C-A6A7-9C1EC08E0E97}" dt="2023-03-18T08:52:26.574" v="1412" actId="478"/>
          <ac:spMkLst>
            <pc:docMk/>
            <pc:sldMk cId="3619183582" sldId="279"/>
            <ac:spMk id="88" creationId="{855BDA30-FD91-510A-8A49-EAC49036753B}"/>
          </ac:spMkLst>
        </pc:spChg>
        <pc:spChg chg="add del mod">
          <ac:chgData name="u3006935@connect.hku.hk" userId="f624ab6c-00a1-4d8a-9f48-09ca19d3bd65" providerId="ADAL" clId="{6F854649-0293-4E5C-A6A7-9C1EC08E0E97}" dt="2023-03-18T08:52:26.574" v="1412" actId="478"/>
          <ac:spMkLst>
            <pc:docMk/>
            <pc:sldMk cId="3619183582" sldId="279"/>
            <ac:spMk id="89" creationId="{3061A197-C02B-19C7-916C-E19FE298E140}"/>
          </ac:spMkLst>
        </pc:spChg>
        <pc:spChg chg="add del mod">
          <ac:chgData name="u3006935@connect.hku.hk" userId="f624ab6c-00a1-4d8a-9f48-09ca19d3bd65" providerId="ADAL" clId="{6F854649-0293-4E5C-A6A7-9C1EC08E0E97}" dt="2023-03-18T08:52:26.574" v="1412" actId="478"/>
          <ac:spMkLst>
            <pc:docMk/>
            <pc:sldMk cId="3619183582" sldId="279"/>
            <ac:spMk id="90" creationId="{B889331A-2BB3-DF81-1AC8-AE4D78D484A9}"/>
          </ac:spMkLst>
        </pc:spChg>
        <pc:spChg chg="add del mod">
          <ac:chgData name="u3006935@connect.hku.hk" userId="f624ab6c-00a1-4d8a-9f48-09ca19d3bd65" providerId="ADAL" clId="{6F854649-0293-4E5C-A6A7-9C1EC08E0E97}" dt="2023-03-18T08:52:26.574" v="1412" actId="478"/>
          <ac:spMkLst>
            <pc:docMk/>
            <pc:sldMk cId="3619183582" sldId="279"/>
            <ac:spMk id="91" creationId="{1F6D12BE-BEE7-27CF-463B-8C9227B643B0}"/>
          </ac:spMkLst>
        </pc:spChg>
        <pc:spChg chg="add mod topLvl">
          <ac:chgData name="u3006935@connect.hku.hk" userId="f624ab6c-00a1-4d8a-9f48-09ca19d3bd65" providerId="ADAL" clId="{6F854649-0293-4E5C-A6A7-9C1EC08E0E97}" dt="2023-03-19T02:02:24.797" v="1967" actId="165"/>
          <ac:spMkLst>
            <pc:docMk/>
            <pc:sldMk cId="3619183582" sldId="279"/>
            <ac:spMk id="92" creationId="{8B325359-C894-B5F6-0867-9962BE7F748E}"/>
          </ac:spMkLst>
        </pc:spChg>
        <pc:spChg chg="add mod topLvl">
          <ac:chgData name="u3006935@connect.hku.hk" userId="f624ab6c-00a1-4d8a-9f48-09ca19d3bd65" providerId="ADAL" clId="{6F854649-0293-4E5C-A6A7-9C1EC08E0E97}" dt="2023-03-19T02:02:24.797" v="1967" actId="165"/>
          <ac:spMkLst>
            <pc:docMk/>
            <pc:sldMk cId="3619183582" sldId="279"/>
            <ac:spMk id="95" creationId="{E00FC783-F0AA-17C1-91AA-1B53704BA592}"/>
          </ac:spMkLst>
        </pc:spChg>
        <pc:spChg chg="add mod topLvl">
          <ac:chgData name="u3006935@connect.hku.hk" userId="f624ab6c-00a1-4d8a-9f48-09ca19d3bd65" providerId="ADAL" clId="{6F854649-0293-4E5C-A6A7-9C1EC08E0E97}" dt="2023-03-19T02:02:24.797" v="1967" actId="165"/>
          <ac:spMkLst>
            <pc:docMk/>
            <pc:sldMk cId="3619183582" sldId="279"/>
            <ac:spMk id="97" creationId="{0E7F4188-A1F3-7A3E-07DA-99136D66E215}"/>
          </ac:spMkLst>
        </pc:spChg>
        <pc:spChg chg="add mod topLvl">
          <ac:chgData name="u3006935@connect.hku.hk" userId="f624ab6c-00a1-4d8a-9f48-09ca19d3bd65" providerId="ADAL" clId="{6F854649-0293-4E5C-A6A7-9C1EC08E0E97}" dt="2023-03-19T02:02:24.797" v="1967" actId="165"/>
          <ac:spMkLst>
            <pc:docMk/>
            <pc:sldMk cId="3619183582" sldId="279"/>
            <ac:spMk id="98" creationId="{30BE84AB-5B86-B1B4-D841-04499EE94B7C}"/>
          </ac:spMkLst>
        </pc:spChg>
        <pc:spChg chg="add mod topLvl">
          <ac:chgData name="u3006935@connect.hku.hk" userId="f624ab6c-00a1-4d8a-9f48-09ca19d3bd65" providerId="ADAL" clId="{6F854649-0293-4E5C-A6A7-9C1EC08E0E97}" dt="2023-03-19T02:02:24.797" v="1967" actId="165"/>
          <ac:spMkLst>
            <pc:docMk/>
            <pc:sldMk cId="3619183582" sldId="279"/>
            <ac:spMk id="100" creationId="{00FB9586-2905-EFD1-7F96-5A93F7E0FB22}"/>
          </ac:spMkLst>
        </pc:spChg>
        <pc:spChg chg="add mod topLvl">
          <ac:chgData name="u3006935@connect.hku.hk" userId="f624ab6c-00a1-4d8a-9f48-09ca19d3bd65" providerId="ADAL" clId="{6F854649-0293-4E5C-A6A7-9C1EC08E0E97}" dt="2023-03-19T02:02:24.797" v="1967" actId="165"/>
          <ac:spMkLst>
            <pc:docMk/>
            <pc:sldMk cId="3619183582" sldId="279"/>
            <ac:spMk id="101" creationId="{750A3D40-ED0B-BFC7-78FB-6E65AC16B000}"/>
          </ac:spMkLst>
        </pc:spChg>
        <pc:spChg chg="add mod topLvl">
          <ac:chgData name="u3006935@connect.hku.hk" userId="f624ab6c-00a1-4d8a-9f48-09ca19d3bd65" providerId="ADAL" clId="{6F854649-0293-4E5C-A6A7-9C1EC08E0E97}" dt="2023-03-19T02:02:24.797" v="1967" actId="165"/>
          <ac:spMkLst>
            <pc:docMk/>
            <pc:sldMk cId="3619183582" sldId="279"/>
            <ac:spMk id="102" creationId="{8E3B5A6E-0885-3B23-31AD-DE654EEE67EB}"/>
          </ac:spMkLst>
        </pc:spChg>
        <pc:spChg chg="add mod topLvl">
          <ac:chgData name="u3006935@connect.hku.hk" userId="f624ab6c-00a1-4d8a-9f48-09ca19d3bd65" providerId="ADAL" clId="{6F854649-0293-4E5C-A6A7-9C1EC08E0E97}" dt="2023-03-19T02:02:24.797" v="1967" actId="165"/>
          <ac:spMkLst>
            <pc:docMk/>
            <pc:sldMk cId="3619183582" sldId="279"/>
            <ac:spMk id="103" creationId="{37107E23-0A15-255C-5584-3F44456062F0}"/>
          </ac:spMkLst>
        </pc:spChg>
        <pc:spChg chg="add mod topLvl">
          <ac:chgData name="u3006935@connect.hku.hk" userId="f624ab6c-00a1-4d8a-9f48-09ca19d3bd65" providerId="ADAL" clId="{6F854649-0293-4E5C-A6A7-9C1EC08E0E97}" dt="2023-03-19T02:02:24.797" v="1967" actId="165"/>
          <ac:spMkLst>
            <pc:docMk/>
            <pc:sldMk cId="3619183582" sldId="279"/>
            <ac:spMk id="104" creationId="{AEFB9BB2-539F-261A-295A-CD080261510A}"/>
          </ac:spMkLst>
        </pc:spChg>
        <pc:spChg chg="add mod">
          <ac:chgData name="u3006935@connect.hku.hk" userId="f624ab6c-00a1-4d8a-9f48-09ca19d3bd65" providerId="ADAL" clId="{6F854649-0293-4E5C-A6A7-9C1EC08E0E97}" dt="2023-03-18T09:02:49.031" v="1493" actId="164"/>
          <ac:spMkLst>
            <pc:docMk/>
            <pc:sldMk cId="3619183582" sldId="279"/>
            <ac:spMk id="105" creationId="{88A21423-4F6F-AA87-5E1A-AD03CFCE9034}"/>
          </ac:spMkLst>
        </pc:spChg>
        <pc:spChg chg="add mod">
          <ac:chgData name="u3006935@connect.hku.hk" userId="f624ab6c-00a1-4d8a-9f48-09ca19d3bd65" providerId="ADAL" clId="{6F854649-0293-4E5C-A6A7-9C1EC08E0E97}" dt="2023-03-18T09:02:49.031" v="1493" actId="164"/>
          <ac:spMkLst>
            <pc:docMk/>
            <pc:sldMk cId="3619183582" sldId="279"/>
            <ac:spMk id="107" creationId="{5CD84118-2F47-E831-6C0C-7C181B03248B}"/>
          </ac:spMkLst>
        </pc:spChg>
        <pc:spChg chg="add mod">
          <ac:chgData name="u3006935@connect.hku.hk" userId="f624ab6c-00a1-4d8a-9f48-09ca19d3bd65" providerId="ADAL" clId="{6F854649-0293-4E5C-A6A7-9C1EC08E0E97}" dt="2023-03-18T09:02:49.031" v="1493" actId="164"/>
          <ac:spMkLst>
            <pc:docMk/>
            <pc:sldMk cId="3619183582" sldId="279"/>
            <ac:spMk id="109" creationId="{59E0B4C1-096D-98B7-8A24-48BCCA24DD52}"/>
          </ac:spMkLst>
        </pc:spChg>
        <pc:spChg chg="add mod">
          <ac:chgData name="u3006935@connect.hku.hk" userId="f624ab6c-00a1-4d8a-9f48-09ca19d3bd65" providerId="ADAL" clId="{6F854649-0293-4E5C-A6A7-9C1EC08E0E97}" dt="2023-03-18T09:02:49.031" v="1493" actId="164"/>
          <ac:spMkLst>
            <pc:docMk/>
            <pc:sldMk cId="3619183582" sldId="279"/>
            <ac:spMk id="111" creationId="{43222E50-35ED-C210-654C-E1199C31C40E}"/>
          </ac:spMkLst>
        </pc:spChg>
        <pc:spChg chg="add mod">
          <ac:chgData name="u3006935@connect.hku.hk" userId="f624ab6c-00a1-4d8a-9f48-09ca19d3bd65" providerId="ADAL" clId="{6F854649-0293-4E5C-A6A7-9C1EC08E0E97}" dt="2023-03-18T09:02:49.031" v="1493" actId="164"/>
          <ac:spMkLst>
            <pc:docMk/>
            <pc:sldMk cId="3619183582" sldId="279"/>
            <ac:spMk id="112" creationId="{D0EA76B8-2015-4AD4-78BE-580426E62DAC}"/>
          </ac:spMkLst>
        </pc:spChg>
        <pc:spChg chg="add del mod">
          <ac:chgData name="u3006935@connect.hku.hk" userId="f624ab6c-00a1-4d8a-9f48-09ca19d3bd65" providerId="ADAL" clId="{6F854649-0293-4E5C-A6A7-9C1EC08E0E97}" dt="2023-03-18T08:57:46.653" v="1454" actId="478"/>
          <ac:spMkLst>
            <pc:docMk/>
            <pc:sldMk cId="3619183582" sldId="279"/>
            <ac:spMk id="113" creationId="{DB6B353F-65E7-A57C-BD2B-4551B0B3E12A}"/>
          </ac:spMkLst>
        </pc:spChg>
        <pc:spChg chg="mod topLvl">
          <ac:chgData name="u3006935@connect.hku.hk" userId="f624ab6c-00a1-4d8a-9f48-09ca19d3bd65" providerId="ADAL" clId="{6F854649-0293-4E5C-A6A7-9C1EC08E0E97}" dt="2023-03-19T02:03:50.837" v="2010" actId="164"/>
          <ac:spMkLst>
            <pc:docMk/>
            <pc:sldMk cId="3619183582" sldId="279"/>
            <ac:spMk id="117" creationId="{D61DDE6B-D08F-7734-7C43-3251DE6D4A5B}"/>
          </ac:spMkLst>
        </pc:spChg>
        <pc:spChg chg="mod topLvl">
          <ac:chgData name="u3006935@connect.hku.hk" userId="f624ab6c-00a1-4d8a-9f48-09ca19d3bd65" providerId="ADAL" clId="{6F854649-0293-4E5C-A6A7-9C1EC08E0E97}" dt="2023-03-19T02:03:50.837" v="2010" actId="164"/>
          <ac:spMkLst>
            <pc:docMk/>
            <pc:sldMk cId="3619183582" sldId="279"/>
            <ac:spMk id="118" creationId="{8B559336-EA80-D6C3-EA3E-E1E9BF4D3B9C}"/>
          </ac:spMkLst>
        </pc:spChg>
        <pc:spChg chg="mod topLvl">
          <ac:chgData name="u3006935@connect.hku.hk" userId="f624ab6c-00a1-4d8a-9f48-09ca19d3bd65" providerId="ADAL" clId="{6F854649-0293-4E5C-A6A7-9C1EC08E0E97}" dt="2023-03-19T02:03:50.837" v="2010" actId="164"/>
          <ac:spMkLst>
            <pc:docMk/>
            <pc:sldMk cId="3619183582" sldId="279"/>
            <ac:spMk id="119" creationId="{0DE1E939-14A2-EF2F-3755-0ED96EBCB4D3}"/>
          </ac:spMkLst>
        </pc:spChg>
        <pc:spChg chg="del mod topLvl">
          <ac:chgData name="u3006935@connect.hku.hk" userId="f624ab6c-00a1-4d8a-9f48-09ca19d3bd65" providerId="ADAL" clId="{6F854649-0293-4E5C-A6A7-9C1EC08E0E97}" dt="2023-03-19T01:59:38.919" v="1953" actId="478"/>
          <ac:spMkLst>
            <pc:docMk/>
            <pc:sldMk cId="3619183582" sldId="279"/>
            <ac:spMk id="120" creationId="{E97761F1-C700-DE99-A101-8086CD18E91C}"/>
          </ac:spMkLst>
        </pc:spChg>
        <pc:spChg chg="del mod topLvl">
          <ac:chgData name="u3006935@connect.hku.hk" userId="f624ab6c-00a1-4d8a-9f48-09ca19d3bd65" providerId="ADAL" clId="{6F854649-0293-4E5C-A6A7-9C1EC08E0E97}" dt="2023-03-19T02:02:38.502" v="1969" actId="478"/>
          <ac:spMkLst>
            <pc:docMk/>
            <pc:sldMk cId="3619183582" sldId="279"/>
            <ac:spMk id="121" creationId="{A9FADC61-D980-4E08-79C3-A5EA54AE7528}"/>
          </ac:spMkLst>
        </pc:spChg>
        <pc:spChg chg="del mod topLvl">
          <ac:chgData name="u3006935@connect.hku.hk" userId="f624ab6c-00a1-4d8a-9f48-09ca19d3bd65" providerId="ADAL" clId="{6F854649-0293-4E5C-A6A7-9C1EC08E0E97}" dt="2023-03-19T02:02:36.831" v="1968" actId="478"/>
          <ac:spMkLst>
            <pc:docMk/>
            <pc:sldMk cId="3619183582" sldId="279"/>
            <ac:spMk id="122" creationId="{B0AF0004-4896-CC53-4D94-A5804BC1DD27}"/>
          </ac:spMkLst>
        </pc:spChg>
        <pc:spChg chg="add mod">
          <ac:chgData name="u3006935@connect.hku.hk" userId="f624ab6c-00a1-4d8a-9f48-09ca19d3bd65" providerId="ADAL" clId="{6F854649-0293-4E5C-A6A7-9C1EC08E0E97}" dt="2023-03-19T02:03:50.837" v="2010" actId="164"/>
          <ac:spMkLst>
            <pc:docMk/>
            <pc:sldMk cId="3619183582" sldId="279"/>
            <ac:spMk id="126" creationId="{4B3EC0D5-9728-232B-D9A5-3754C5B64644}"/>
          </ac:spMkLst>
        </pc:spChg>
        <pc:spChg chg="add mod">
          <ac:chgData name="u3006935@connect.hku.hk" userId="f624ab6c-00a1-4d8a-9f48-09ca19d3bd65" providerId="ADAL" clId="{6F854649-0293-4E5C-A6A7-9C1EC08E0E97}" dt="2023-03-19T02:03:50.837" v="2010" actId="164"/>
          <ac:spMkLst>
            <pc:docMk/>
            <pc:sldMk cId="3619183582" sldId="279"/>
            <ac:spMk id="127" creationId="{DD66A359-3ADD-3299-2231-75B99DA5C75E}"/>
          </ac:spMkLst>
        </pc:spChg>
        <pc:spChg chg="add mod">
          <ac:chgData name="u3006935@connect.hku.hk" userId="f624ab6c-00a1-4d8a-9f48-09ca19d3bd65" providerId="ADAL" clId="{6F854649-0293-4E5C-A6A7-9C1EC08E0E97}" dt="2023-03-19T02:03:50.837" v="2010" actId="164"/>
          <ac:spMkLst>
            <pc:docMk/>
            <pc:sldMk cId="3619183582" sldId="279"/>
            <ac:spMk id="128" creationId="{41130CCB-82FC-82B9-BF29-66C4F3F9518A}"/>
          </ac:spMkLst>
        </pc:spChg>
        <pc:spChg chg="add mod">
          <ac:chgData name="u3006935@connect.hku.hk" userId="f624ab6c-00a1-4d8a-9f48-09ca19d3bd65" providerId="ADAL" clId="{6F854649-0293-4E5C-A6A7-9C1EC08E0E97}" dt="2023-03-19T02:03:50.837" v="2010" actId="164"/>
          <ac:spMkLst>
            <pc:docMk/>
            <pc:sldMk cId="3619183582" sldId="279"/>
            <ac:spMk id="129" creationId="{734D0865-F38A-F896-CD6B-E7B9BE13C0EA}"/>
          </ac:spMkLst>
        </pc:spChg>
        <pc:grpChg chg="add mod">
          <ac:chgData name="u3006935@connect.hku.hk" userId="f624ab6c-00a1-4d8a-9f48-09ca19d3bd65" providerId="ADAL" clId="{6F854649-0293-4E5C-A6A7-9C1EC08E0E97}" dt="2023-03-18T09:02:49.031" v="1493" actId="164"/>
          <ac:grpSpMkLst>
            <pc:docMk/>
            <pc:sldMk cId="3619183582" sldId="279"/>
            <ac:grpSpMk id="114" creationId="{82CDFB3B-3817-8F3F-4EED-C4EF5F6AD749}"/>
          </ac:grpSpMkLst>
        </pc:grpChg>
        <pc:grpChg chg="add del mod">
          <ac:chgData name="u3006935@connect.hku.hk" userId="f624ab6c-00a1-4d8a-9f48-09ca19d3bd65" providerId="ADAL" clId="{6F854649-0293-4E5C-A6A7-9C1EC08E0E97}" dt="2023-03-19T02:02:24.797" v="1967" actId="165"/>
          <ac:grpSpMkLst>
            <pc:docMk/>
            <pc:sldMk cId="3619183582" sldId="279"/>
            <ac:grpSpMk id="115" creationId="{7E1ACD94-7782-4CB3-1639-C69AFFA9FFEB}"/>
          </ac:grpSpMkLst>
        </pc:grpChg>
        <pc:grpChg chg="add del mod">
          <ac:chgData name="u3006935@connect.hku.hk" userId="f624ab6c-00a1-4d8a-9f48-09ca19d3bd65" providerId="ADAL" clId="{6F854649-0293-4E5C-A6A7-9C1EC08E0E97}" dt="2023-03-19T01:59:31.738" v="1952" actId="165"/>
          <ac:grpSpMkLst>
            <pc:docMk/>
            <pc:sldMk cId="3619183582" sldId="279"/>
            <ac:grpSpMk id="116" creationId="{7446D273-A78C-D352-5974-BC30E7A51F31}"/>
          </ac:grpSpMkLst>
        </pc:grpChg>
        <pc:grpChg chg="add mod">
          <ac:chgData name="u3006935@connect.hku.hk" userId="f624ab6c-00a1-4d8a-9f48-09ca19d3bd65" providerId="ADAL" clId="{6F854649-0293-4E5C-A6A7-9C1EC08E0E97}" dt="2023-03-19T02:03:50.837" v="2010" actId="164"/>
          <ac:grpSpMkLst>
            <pc:docMk/>
            <pc:sldMk cId="3619183582" sldId="279"/>
            <ac:grpSpMk id="130" creationId="{DDD31160-2052-2DE1-9ADB-B16C6A64D733}"/>
          </ac:grpSpMkLst>
        </pc:grpChg>
        <pc:picChg chg="add del mod">
          <ac:chgData name="u3006935@connect.hku.hk" userId="f624ab6c-00a1-4d8a-9f48-09ca19d3bd65" providerId="ADAL" clId="{6F854649-0293-4E5C-A6A7-9C1EC08E0E97}" dt="2023-03-18T03:41:28.363" v="775" actId="21"/>
          <ac:picMkLst>
            <pc:docMk/>
            <pc:sldMk cId="3619183582" sldId="279"/>
            <ac:picMk id="4" creationId="{23A9BC8B-D2DB-057E-652D-2A49F360CD16}"/>
          </ac:picMkLst>
        </pc:picChg>
        <pc:picChg chg="add del mod">
          <ac:chgData name="u3006935@connect.hku.hk" userId="f624ab6c-00a1-4d8a-9f48-09ca19d3bd65" providerId="ADAL" clId="{6F854649-0293-4E5C-A6A7-9C1EC08E0E97}" dt="2023-03-18T03:41:28.363" v="775" actId="21"/>
          <ac:picMkLst>
            <pc:docMk/>
            <pc:sldMk cId="3619183582" sldId="279"/>
            <ac:picMk id="5" creationId="{C3532411-0CDF-8E4B-9C0E-4A4C1A993BF5}"/>
          </ac:picMkLst>
        </pc:picChg>
        <pc:picChg chg="add del mod">
          <ac:chgData name="u3006935@connect.hku.hk" userId="f624ab6c-00a1-4d8a-9f48-09ca19d3bd65" providerId="ADAL" clId="{6F854649-0293-4E5C-A6A7-9C1EC08E0E97}" dt="2023-03-18T03:44:03.686" v="811" actId="21"/>
          <ac:picMkLst>
            <pc:docMk/>
            <pc:sldMk cId="3619183582" sldId="279"/>
            <ac:picMk id="11" creationId="{A05C300D-6B6D-AFBF-382B-A6EE050C9ED8}"/>
          </ac:picMkLst>
        </pc:picChg>
        <pc:picChg chg="add del mod">
          <ac:chgData name="u3006935@connect.hku.hk" userId="f624ab6c-00a1-4d8a-9f48-09ca19d3bd65" providerId="ADAL" clId="{6F854649-0293-4E5C-A6A7-9C1EC08E0E97}" dt="2023-03-18T03:44:03.686" v="811" actId="21"/>
          <ac:picMkLst>
            <pc:docMk/>
            <pc:sldMk cId="3619183582" sldId="279"/>
            <ac:picMk id="12" creationId="{EF5BEB7A-9FD0-25D6-75AE-62A6B99EE76D}"/>
          </ac:picMkLst>
        </pc:picChg>
        <pc:picChg chg="add del mod">
          <ac:chgData name="u3006935@connect.hku.hk" userId="f624ab6c-00a1-4d8a-9f48-09ca19d3bd65" providerId="ADAL" clId="{6F854649-0293-4E5C-A6A7-9C1EC08E0E97}" dt="2023-03-18T03:49:56.485" v="829" actId="478"/>
          <ac:picMkLst>
            <pc:docMk/>
            <pc:sldMk cId="3619183582" sldId="279"/>
            <ac:picMk id="14" creationId="{7546780A-4BA4-DE29-E44B-D4BA36672D75}"/>
          </ac:picMkLst>
        </pc:picChg>
        <pc:picChg chg="add del mod">
          <ac:chgData name="u3006935@connect.hku.hk" userId="f624ab6c-00a1-4d8a-9f48-09ca19d3bd65" providerId="ADAL" clId="{6F854649-0293-4E5C-A6A7-9C1EC08E0E97}" dt="2023-03-18T03:51:35.229" v="835" actId="478"/>
          <ac:picMkLst>
            <pc:docMk/>
            <pc:sldMk cId="3619183582" sldId="279"/>
            <ac:picMk id="15" creationId="{D5993B04-66F2-953F-DDAF-5BC6B8BB13B0}"/>
          </ac:picMkLst>
        </pc:picChg>
        <pc:picChg chg="add del mod">
          <ac:chgData name="u3006935@connect.hku.hk" userId="f624ab6c-00a1-4d8a-9f48-09ca19d3bd65" providerId="ADAL" clId="{6F854649-0293-4E5C-A6A7-9C1EC08E0E97}" dt="2023-03-18T03:56:47.312" v="845" actId="478"/>
          <ac:picMkLst>
            <pc:docMk/>
            <pc:sldMk cId="3619183582" sldId="279"/>
            <ac:picMk id="16" creationId="{3B036114-C9BB-E0B7-65B7-B23A4353AB3B}"/>
          </ac:picMkLst>
        </pc:picChg>
        <pc:picChg chg="add del mod">
          <ac:chgData name="u3006935@connect.hku.hk" userId="f624ab6c-00a1-4d8a-9f48-09ca19d3bd65" providerId="ADAL" clId="{6F854649-0293-4E5C-A6A7-9C1EC08E0E97}" dt="2023-03-18T07:49:31.359" v="1083" actId="478"/>
          <ac:picMkLst>
            <pc:docMk/>
            <pc:sldMk cId="3619183582" sldId="279"/>
            <ac:picMk id="17" creationId="{AD40CE19-CA09-4D45-E699-3661AB4D5792}"/>
          </ac:picMkLst>
        </pc:picChg>
        <pc:picChg chg="add del mod">
          <ac:chgData name="u3006935@connect.hku.hk" userId="f624ab6c-00a1-4d8a-9f48-09ca19d3bd65" providerId="ADAL" clId="{6F854649-0293-4E5C-A6A7-9C1EC08E0E97}" dt="2023-03-18T07:52:28.719" v="1099" actId="478"/>
          <ac:picMkLst>
            <pc:docMk/>
            <pc:sldMk cId="3619183582" sldId="279"/>
            <ac:picMk id="27" creationId="{B35D36A3-BF7C-1396-63A8-F4C1C688E8AA}"/>
          </ac:picMkLst>
        </pc:picChg>
        <pc:picChg chg="add del mod">
          <ac:chgData name="u3006935@connect.hku.hk" userId="f624ab6c-00a1-4d8a-9f48-09ca19d3bd65" providerId="ADAL" clId="{6F854649-0293-4E5C-A6A7-9C1EC08E0E97}" dt="2023-03-18T08:04:14.357" v="1188" actId="478"/>
          <ac:picMkLst>
            <pc:docMk/>
            <pc:sldMk cId="3619183582" sldId="279"/>
            <ac:picMk id="32" creationId="{C3E2C0C1-199A-005F-DE35-DD9CB801555B}"/>
          </ac:picMkLst>
        </pc:picChg>
        <pc:picChg chg="add del mod">
          <ac:chgData name="u3006935@connect.hku.hk" userId="f624ab6c-00a1-4d8a-9f48-09ca19d3bd65" providerId="ADAL" clId="{6F854649-0293-4E5C-A6A7-9C1EC08E0E97}" dt="2023-03-18T08:05:27.424" v="1194" actId="478"/>
          <ac:picMkLst>
            <pc:docMk/>
            <pc:sldMk cId="3619183582" sldId="279"/>
            <ac:picMk id="38" creationId="{92CC5A60-B5CC-6C34-1C8A-D1FD6F90B7E7}"/>
          </ac:picMkLst>
        </pc:picChg>
        <pc:picChg chg="add del mod">
          <ac:chgData name="u3006935@connect.hku.hk" userId="f624ab6c-00a1-4d8a-9f48-09ca19d3bd65" providerId="ADAL" clId="{6F854649-0293-4E5C-A6A7-9C1EC08E0E97}" dt="2023-03-18T08:07:46.214" v="1200" actId="478"/>
          <ac:picMkLst>
            <pc:docMk/>
            <pc:sldMk cId="3619183582" sldId="279"/>
            <ac:picMk id="43" creationId="{E60C0059-4021-4A2A-E092-6E43EA119660}"/>
          </ac:picMkLst>
        </pc:picChg>
        <pc:picChg chg="add del mod">
          <ac:chgData name="u3006935@connect.hku.hk" userId="f624ab6c-00a1-4d8a-9f48-09ca19d3bd65" providerId="ADAL" clId="{6F854649-0293-4E5C-A6A7-9C1EC08E0E97}" dt="2023-03-18T08:22:40.870" v="1298" actId="478"/>
          <ac:picMkLst>
            <pc:docMk/>
            <pc:sldMk cId="3619183582" sldId="279"/>
            <ac:picMk id="44" creationId="{2E34FAFB-BA82-414C-CFE1-2712E8396C12}"/>
          </ac:picMkLst>
        </pc:picChg>
        <pc:picChg chg="add del mod">
          <ac:chgData name="u3006935@connect.hku.hk" userId="f624ab6c-00a1-4d8a-9f48-09ca19d3bd65" providerId="ADAL" clId="{6F854649-0293-4E5C-A6A7-9C1EC08E0E97}" dt="2023-03-18T08:24:00.793" v="1302" actId="478"/>
          <ac:picMkLst>
            <pc:docMk/>
            <pc:sldMk cId="3619183582" sldId="279"/>
            <ac:picMk id="49" creationId="{D6BF9D3F-FCE3-B1C5-D069-25638FAC4267}"/>
          </ac:picMkLst>
        </pc:picChg>
        <pc:picChg chg="add del mod">
          <ac:chgData name="u3006935@connect.hku.hk" userId="f624ab6c-00a1-4d8a-9f48-09ca19d3bd65" providerId="ADAL" clId="{6F854649-0293-4E5C-A6A7-9C1EC08E0E97}" dt="2023-03-18T08:30:32.137" v="1313" actId="478"/>
          <ac:picMkLst>
            <pc:docMk/>
            <pc:sldMk cId="3619183582" sldId="279"/>
            <ac:picMk id="50" creationId="{4B18D6A0-7D50-CC97-A092-CA75BF75E56B}"/>
          </ac:picMkLst>
        </pc:picChg>
        <pc:picChg chg="add del mod">
          <ac:chgData name="u3006935@connect.hku.hk" userId="f624ab6c-00a1-4d8a-9f48-09ca19d3bd65" providerId="ADAL" clId="{6F854649-0293-4E5C-A6A7-9C1EC08E0E97}" dt="2023-03-18T08:38:23.004" v="1368" actId="478"/>
          <ac:picMkLst>
            <pc:docMk/>
            <pc:sldMk cId="3619183582" sldId="279"/>
            <ac:picMk id="57" creationId="{B18B5803-0D5D-7125-2973-AE950B429F27}"/>
          </ac:picMkLst>
        </pc:picChg>
        <pc:picChg chg="add del mod">
          <ac:chgData name="u3006935@connect.hku.hk" userId="f624ab6c-00a1-4d8a-9f48-09ca19d3bd65" providerId="ADAL" clId="{6F854649-0293-4E5C-A6A7-9C1EC08E0E97}" dt="2023-03-18T08:38:25.218" v="1372" actId="478"/>
          <ac:picMkLst>
            <pc:docMk/>
            <pc:sldMk cId="3619183582" sldId="279"/>
            <ac:picMk id="62" creationId="{485201E6-0D23-D5CE-88A1-1B0AE009871A}"/>
          </ac:picMkLst>
        </pc:picChg>
        <pc:picChg chg="add del mod">
          <ac:chgData name="u3006935@connect.hku.hk" userId="f624ab6c-00a1-4d8a-9f48-09ca19d3bd65" providerId="ADAL" clId="{6F854649-0293-4E5C-A6A7-9C1EC08E0E97}" dt="2023-03-18T08:38:29.261" v="1376" actId="478"/>
          <ac:picMkLst>
            <pc:docMk/>
            <pc:sldMk cId="3619183582" sldId="279"/>
            <ac:picMk id="63" creationId="{B9AA3D88-F2A7-71A8-BF44-A1B0DA8BE240}"/>
          </ac:picMkLst>
        </pc:picChg>
        <pc:picChg chg="add del mod">
          <ac:chgData name="u3006935@connect.hku.hk" userId="f624ab6c-00a1-4d8a-9f48-09ca19d3bd65" providerId="ADAL" clId="{6F854649-0293-4E5C-A6A7-9C1EC08E0E97}" dt="2023-03-18T08:42:31.027" v="1389" actId="478"/>
          <ac:picMkLst>
            <pc:docMk/>
            <pc:sldMk cId="3619183582" sldId="279"/>
            <ac:picMk id="64" creationId="{4E876D25-271E-728D-471D-ADE22E1DE35D}"/>
          </ac:picMkLst>
        </pc:picChg>
        <pc:picChg chg="add del mod">
          <ac:chgData name="u3006935@connect.hku.hk" userId="f624ab6c-00a1-4d8a-9f48-09ca19d3bd65" providerId="ADAL" clId="{6F854649-0293-4E5C-A6A7-9C1EC08E0E97}" dt="2023-03-18T08:45:40.750" v="1396" actId="478"/>
          <ac:picMkLst>
            <pc:docMk/>
            <pc:sldMk cId="3619183582" sldId="279"/>
            <ac:picMk id="75" creationId="{35439698-3FD8-3932-4ECA-3D48347100FD}"/>
          </ac:picMkLst>
        </pc:picChg>
        <pc:picChg chg="add del mod">
          <ac:chgData name="u3006935@connect.hku.hk" userId="f624ab6c-00a1-4d8a-9f48-09ca19d3bd65" providerId="ADAL" clId="{6F854649-0293-4E5C-A6A7-9C1EC08E0E97}" dt="2023-03-18T08:52:26.574" v="1412" actId="478"/>
          <ac:picMkLst>
            <pc:docMk/>
            <pc:sldMk cId="3619183582" sldId="279"/>
            <ac:picMk id="81" creationId="{191DD5DF-15E0-CA5F-10B1-0C9A988C11E2}"/>
          </ac:picMkLst>
        </pc:picChg>
        <pc:picChg chg="add del mod">
          <ac:chgData name="u3006935@connect.hku.hk" userId="f624ab6c-00a1-4d8a-9f48-09ca19d3bd65" providerId="ADAL" clId="{6F854649-0293-4E5C-A6A7-9C1EC08E0E97}" dt="2023-03-18T08:52:26.574" v="1412" actId="478"/>
          <ac:picMkLst>
            <pc:docMk/>
            <pc:sldMk cId="3619183582" sldId="279"/>
            <ac:picMk id="82" creationId="{E1F518B3-6FB0-A718-9874-7EB4F5B9B391}"/>
          </ac:picMkLst>
        </pc:picChg>
        <pc:picChg chg="add del mod">
          <ac:chgData name="u3006935@connect.hku.hk" userId="f624ab6c-00a1-4d8a-9f48-09ca19d3bd65" providerId="ADAL" clId="{6F854649-0293-4E5C-A6A7-9C1EC08E0E97}" dt="2023-03-18T08:52:26.574" v="1412" actId="478"/>
          <ac:picMkLst>
            <pc:docMk/>
            <pc:sldMk cId="3619183582" sldId="279"/>
            <ac:picMk id="83" creationId="{D1D0607C-DE6F-EBA0-C54A-58A13836F163}"/>
          </ac:picMkLst>
        </pc:picChg>
        <pc:picChg chg="add del mod">
          <ac:chgData name="u3006935@connect.hku.hk" userId="f624ab6c-00a1-4d8a-9f48-09ca19d3bd65" providerId="ADAL" clId="{6F854649-0293-4E5C-A6A7-9C1EC08E0E97}" dt="2023-03-18T08:52:26.574" v="1412" actId="478"/>
          <ac:picMkLst>
            <pc:docMk/>
            <pc:sldMk cId="3619183582" sldId="279"/>
            <ac:picMk id="86" creationId="{435570D4-C5FA-FD51-DC05-AED9E3153D0C}"/>
          </ac:picMkLst>
        </pc:picChg>
        <pc:picChg chg="add mod topLvl">
          <ac:chgData name="u3006935@connect.hku.hk" userId="f624ab6c-00a1-4d8a-9f48-09ca19d3bd65" providerId="ADAL" clId="{6F854649-0293-4E5C-A6A7-9C1EC08E0E97}" dt="2023-03-19T02:02:24.797" v="1967" actId="165"/>
          <ac:picMkLst>
            <pc:docMk/>
            <pc:sldMk cId="3619183582" sldId="279"/>
            <ac:picMk id="93" creationId="{8682EC54-2A0D-7013-7CAA-9624E355E699}"/>
          </ac:picMkLst>
        </pc:picChg>
        <pc:picChg chg="add mod topLvl">
          <ac:chgData name="u3006935@connect.hku.hk" userId="f624ab6c-00a1-4d8a-9f48-09ca19d3bd65" providerId="ADAL" clId="{6F854649-0293-4E5C-A6A7-9C1EC08E0E97}" dt="2023-03-19T02:02:24.797" v="1967" actId="165"/>
          <ac:picMkLst>
            <pc:docMk/>
            <pc:sldMk cId="3619183582" sldId="279"/>
            <ac:picMk id="94" creationId="{C36AA4C7-C2CF-DC05-7287-41F538DCED1A}"/>
          </ac:picMkLst>
        </pc:picChg>
        <pc:picChg chg="add mod topLvl">
          <ac:chgData name="u3006935@connect.hku.hk" userId="f624ab6c-00a1-4d8a-9f48-09ca19d3bd65" providerId="ADAL" clId="{6F854649-0293-4E5C-A6A7-9C1EC08E0E97}" dt="2023-03-19T02:02:24.797" v="1967" actId="165"/>
          <ac:picMkLst>
            <pc:docMk/>
            <pc:sldMk cId="3619183582" sldId="279"/>
            <ac:picMk id="96" creationId="{8E738553-91FA-B47F-A7F3-BB0AC8A28357}"/>
          </ac:picMkLst>
        </pc:picChg>
        <pc:picChg chg="add mod topLvl">
          <ac:chgData name="u3006935@connect.hku.hk" userId="f624ab6c-00a1-4d8a-9f48-09ca19d3bd65" providerId="ADAL" clId="{6F854649-0293-4E5C-A6A7-9C1EC08E0E97}" dt="2023-03-19T02:02:24.797" v="1967" actId="165"/>
          <ac:picMkLst>
            <pc:docMk/>
            <pc:sldMk cId="3619183582" sldId="279"/>
            <ac:picMk id="99" creationId="{988981BF-FB00-E91B-8E8D-D1D433DD17F4}"/>
          </ac:picMkLst>
        </pc:picChg>
        <pc:picChg chg="add mod">
          <ac:chgData name="u3006935@connect.hku.hk" userId="f624ab6c-00a1-4d8a-9f48-09ca19d3bd65" providerId="ADAL" clId="{6F854649-0293-4E5C-A6A7-9C1EC08E0E97}" dt="2023-03-18T09:02:49.031" v="1493" actId="164"/>
          <ac:picMkLst>
            <pc:docMk/>
            <pc:sldMk cId="3619183582" sldId="279"/>
            <ac:picMk id="106" creationId="{29051249-406E-D482-83AA-0A0CF3730889}"/>
          </ac:picMkLst>
        </pc:picChg>
        <pc:picChg chg="add mod">
          <ac:chgData name="u3006935@connect.hku.hk" userId="f624ab6c-00a1-4d8a-9f48-09ca19d3bd65" providerId="ADAL" clId="{6F854649-0293-4E5C-A6A7-9C1EC08E0E97}" dt="2023-03-18T09:02:49.031" v="1493" actId="164"/>
          <ac:picMkLst>
            <pc:docMk/>
            <pc:sldMk cId="3619183582" sldId="279"/>
            <ac:picMk id="108" creationId="{FAA19A7C-366B-26B0-B87E-59B9123E948A}"/>
          </ac:picMkLst>
        </pc:picChg>
        <pc:picChg chg="add mod">
          <ac:chgData name="u3006935@connect.hku.hk" userId="f624ab6c-00a1-4d8a-9f48-09ca19d3bd65" providerId="ADAL" clId="{6F854649-0293-4E5C-A6A7-9C1EC08E0E97}" dt="2023-03-18T09:02:49.031" v="1493" actId="164"/>
          <ac:picMkLst>
            <pc:docMk/>
            <pc:sldMk cId="3619183582" sldId="279"/>
            <ac:picMk id="110" creationId="{7CC4F7A8-9D45-F99C-DE91-030EC6AD0B71}"/>
          </ac:picMkLst>
        </pc:picChg>
        <pc:picChg chg="mod topLvl">
          <ac:chgData name="u3006935@connect.hku.hk" userId="f624ab6c-00a1-4d8a-9f48-09ca19d3bd65" providerId="ADAL" clId="{6F854649-0293-4E5C-A6A7-9C1EC08E0E97}" dt="2023-03-19T02:03:50.837" v="2010" actId="164"/>
          <ac:picMkLst>
            <pc:docMk/>
            <pc:sldMk cId="3619183582" sldId="279"/>
            <ac:picMk id="123" creationId="{C542106F-937F-3164-4211-46B7BD61E25C}"/>
          </ac:picMkLst>
        </pc:picChg>
        <pc:picChg chg="mod topLvl">
          <ac:chgData name="u3006935@connect.hku.hk" userId="f624ab6c-00a1-4d8a-9f48-09ca19d3bd65" providerId="ADAL" clId="{6F854649-0293-4E5C-A6A7-9C1EC08E0E97}" dt="2023-03-19T02:03:50.837" v="2010" actId="164"/>
          <ac:picMkLst>
            <pc:docMk/>
            <pc:sldMk cId="3619183582" sldId="279"/>
            <ac:picMk id="124" creationId="{91F07703-1659-C571-2CFE-0DD43F731922}"/>
          </ac:picMkLst>
        </pc:picChg>
        <pc:picChg chg="mod topLvl">
          <ac:chgData name="u3006935@connect.hku.hk" userId="f624ab6c-00a1-4d8a-9f48-09ca19d3bd65" providerId="ADAL" clId="{6F854649-0293-4E5C-A6A7-9C1EC08E0E97}" dt="2023-03-19T02:03:50.837" v="2010" actId="164"/>
          <ac:picMkLst>
            <pc:docMk/>
            <pc:sldMk cId="3619183582" sldId="279"/>
            <ac:picMk id="125" creationId="{E4B49EFA-6BBE-1418-EE78-0055024C7AD9}"/>
          </ac:picMkLst>
        </pc:picChg>
        <pc:cxnChg chg="add del mod">
          <ac:chgData name="u3006935@connect.hku.hk" userId="f624ab6c-00a1-4d8a-9f48-09ca19d3bd65" providerId="ADAL" clId="{6F854649-0293-4E5C-A6A7-9C1EC08E0E97}" dt="2023-03-18T07:50:37.634" v="1091" actId="478"/>
          <ac:cxnSpMkLst>
            <pc:docMk/>
            <pc:sldMk cId="3619183582" sldId="279"/>
            <ac:cxnSpMk id="19" creationId="{4840B60A-C6A8-3E09-FE66-D377E077830F}"/>
          </ac:cxnSpMkLst>
        </pc:cxnChg>
        <pc:cxnChg chg="add del mod">
          <ac:chgData name="u3006935@connect.hku.hk" userId="f624ab6c-00a1-4d8a-9f48-09ca19d3bd65" providerId="ADAL" clId="{6F854649-0293-4E5C-A6A7-9C1EC08E0E97}" dt="2023-03-18T07:50:37.634" v="1091" actId="478"/>
          <ac:cxnSpMkLst>
            <pc:docMk/>
            <pc:sldMk cId="3619183582" sldId="279"/>
            <ac:cxnSpMk id="21" creationId="{98EAEAF3-4234-A193-5133-0DDF651382A3}"/>
          </ac:cxnSpMkLst>
        </pc:cxnChg>
        <pc:cxnChg chg="add del mod">
          <ac:chgData name="u3006935@connect.hku.hk" userId="f624ab6c-00a1-4d8a-9f48-09ca19d3bd65" providerId="ADAL" clId="{6F854649-0293-4E5C-A6A7-9C1EC08E0E97}" dt="2023-03-18T07:50:37.634" v="1091" actId="478"/>
          <ac:cxnSpMkLst>
            <pc:docMk/>
            <pc:sldMk cId="3619183582" sldId="279"/>
            <ac:cxnSpMk id="23" creationId="{2708AD6B-A3E1-B99E-E9DB-E10AF21C04F7}"/>
          </ac:cxnSpMkLst>
        </pc:cxnChg>
        <pc:cxnChg chg="add del mod">
          <ac:chgData name="u3006935@connect.hku.hk" userId="f624ab6c-00a1-4d8a-9f48-09ca19d3bd65" providerId="ADAL" clId="{6F854649-0293-4E5C-A6A7-9C1EC08E0E97}" dt="2023-03-18T07:50:37.634" v="1091" actId="478"/>
          <ac:cxnSpMkLst>
            <pc:docMk/>
            <pc:sldMk cId="3619183582" sldId="279"/>
            <ac:cxnSpMk id="25" creationId="{6D455783-B7B2-90B5-F2E2-829A169A3C1C}"/>
          </ac:cxnSpMkLst>
        </pc:cxnChg>
        <pc:cxnChg chg="add del mod">
          <ac:chgData name="u3006935@connect.hku.hk" userId="f624ab6c-00a1-4d8a-9f48-09ca19d3bd65" providerId="ADAL" clId="{6F854649-0293-4E5C-A6A7-9C1EC08E0E97}" dt="2023-03-18T07:53:34.598" v="1103" actId="478"/>
          <ac:cxnSpMkLst>
            <pc:docMk/>
            <pc:sldMk cId="3619183582" sldId="279"/>
            <ac:cxnSpMk id="29" creationId="{ACA29004-F818-14E6-16C5-189240E9591C}"/>
          </ac:cxnSpMkLst>
        </pc:cxnChg>
        <pc:cxnChg chg="add del mod">
          <ac:chgData name="u3006935@connect.hku.hk" userId="f624ab6c-00a1-4d8a-9f48-09ca19d3bd65" providerId="ADAL" clId="{6F854649-0293-4E5C-A6A7-9C1EC08E0E97}" dt="2023-03-18T07:53:33.796" v="1102" actId="478"/>
          <ac:cxnSpMkLst>
            <pc:docMk/>
            <pc:sldMk cId="3619183582" sldId="279"/>
            <ac:cxnSpMk id="31" creationId="{19E81C58-C9AC-2D52-42BD-C61F289C3CAE}"/>
          </ac:cxnSpMkLst>
        </pc:cxnChg>
        <pc:cxnChg chg="add del mod">
          <ac:chgData name="u3006935@connect.hku.hk" userId="f624ab6c-00a1-4d8a-9f48-09ca19d3bd65" providerId="ADAL" clId="{6F854649-0293-4E5C-A6A7-9C1EC08E0E97}" dt="2023-03-18T08:04:12.387" v="1186" actId="478"/>
          <ac:cxnSpMkLst>
            <pc:docMk/>
            <pc:sldMk cId="3619183582" sldId="279"/>
            <ac:cxnSpMk id="34" creationId="{82228F4B-6273-5072-808F-1B48842F205E}"/>
          </ac:cxnSpMkLst>
        </pc:cxnChg>
        <pc:cxnChg chg="add del mod">
          <ac:chgData name="u3006935@connect.hku.hk" userId="f624ab6c-00a1-4d8a-9f48-09ca19d3bd65" providerId="ADAL" clId="{6F854649-0293-4E5C-A6A7-9C1EC08E0E97}" dt="2023-03-18T08:04:13.309" v="1187" actId="478"/>
          <ac:cxnSpMkLst>
            <pc:docMk/>
            <pc:sldMk cId="3619183582" sldId="279"/>
            <ac:cxnSpMk id="37" creationId="{9612E237-F294-29C3-E130-224505CF5F82}"/>
          </ac:cxnSpMkLst>
        </pc:cxnChg>
        <pc:cxnChg chg="add del mod">
          <ac:chgData name="u3006935@connect.hku.hk" userId="f624ab6c-00a1-4d8a-9f48-09ca19d3bd65" providerId="ADAL" clId="{6F854649-0293-4E5C-A6A7-9C1EC08E0E97}" dt="2023-03-18T08:05:36.934" v="1196" actId="478"/>
          <ac:cxnSpMkLst>
            <pc:docMk/>
            <pc:sldMk cId="3619183582" sldId="279"/>
            <ac:cxnSpMk id="40" creationId="{4FB48541-CD68-A7CB-E1DC-599F983C8E34}"/>
          </ac:cxnSpMkLst>
        </pc:cxnChg>
        <pc:cxnChg chg="add del mod">
          <ac:chgData name="u3006935@connect.hku.hk" userId="f624ab6c-00a1-4d8a-9f48-09ca19d3bd65" providerId="ADAL" clId="{6F854649-0293-4E5C-A6A7-9C1EC08E0E97}" dt="2023-03-18T08:05:35.606" v="1195" actId="478"/>
          <ac:cxnSpMkLst>
            <pc:docMk/>
            <pc:sldMk cId="3619183582" sldId="279"/>
            <ac:cxnSpMk id="42" creationId="{C69605D5-81A0-0880-DA10-91E8D5E6EA02}"/>
          </ac:cxnSpMkLst>
        </pc:cxnChg>
        <pc:cxnChg chg="add del mod">
          <ac:chgData name="u3006935@connect.hku.hk" userId="f624ab6c-00a1-4d8a-9f48-09ca19d3bd65" providerId="ADAL" clId="{6F854649-0293-4E5C-A6A7-9C1EC08E0E97}" dt="2023-03-18T08:22:40.870" v="1298" actId="478"/>
          <ac:cxnSpMkLst>
            <pc:docMk/>
            <pc:sldMk cId="3619183582" sldId="279"/>
            <ac:cxnSpMk id="46" creationId="{27DBE6D1-DE0C-21BA-B9C7-4B3A02AB9FEF}"/>
          </ac:cxnSpMkLst>
        </pc:cxnChg>
        <pc:cxnChg chg="add del mod">
          <ac:chgData name="u3006935@connect.hku.hk" userId="f624ab6c-00a1-4d8a-9f48-09ca19d3bd65" providerId="ADAL" clId="{6F854649-0293-4E5C-A6A7-9C1EC08E0E97}" dt="2023-03-18T08:22:40.870" v="1298" actId="478"/>
          <ac:cxnSpMkLst>
            <pc:docMk/>
            <pc:sldMk cId="3619183582" sldId="279"/>
            <ac:cxnSpMk id="48" creationId="{5BA430FE-0FB7-B72E-BC99-BABC39A485DF}"/>
          </ac:cxnSpMkLst>
        </pc:cxnChg>
        <pc:cxnChg chg="add del mod">
          <ac:chgData name="u3006935@connect.hku.hk" userId="f624ab6c-00a1-4d8a-9f48-09ca19d3bd65" providerId="ADAL" clId="{6F854649-0293-4E5C-A6A7-9C1EC08E0E97}" dt="2023-03-18T08:38:18.347" v="1357" actId="478"/>
          <ac:cxnSpMkLst>
            <pc:docMk/>
            <pc:sldMk cId="3619183582" sldId="279"/>
            <ac:cxnSpMk id="52" creationId="{B97AE929-A035-6022-A78F-A0B26EA95B20}"/>
          </ac:cxnSpMkLst>
        </pc:cxnChg>
        <pc:cxnChg chg="add del mod">
          <ac:chgData name="u3006935@connect.hku.hk" userId="f624ab6c-00a1-4d8a-9f48-09ca19d3bd65" providerId="ADAL" clId="{6F854649-0293-4E5C-A6A7-9C1EC08E0E97}" dt="2023-03-18T08:38:18.082" v="1356" actId="478"/>
          <ac:cxnSpMkLst>
            <pc:docMk/>
            <pc:sldMk cId="3619183582" sldId="279"/>
            <ac:cxnSpMk id="54" creationId="{908D601B-F73B-7353-CE3B-85CA948D4FE7}"/>
          </ac:cxnSpMkLst>
        </pc:cxnChg>
        <pc:cxnChg chg="add del">
          <ac:chgData name="u3006935@connect.hku.hk" userId="f624ab6c-00a1-4d8a-9f48-09ca19d3bd65" providerId="ADAL" clId="{6F854649-0293-4E5C-A6A7-9C1EC08E0E97}" dt="2023-03-18T08:28:17.616" v="1312" actId="478"/>
          <ac:cxnSpMkLst>
            <pc:docMk/>
            <pc:sldMk cId="3619183582" sldId="279"/>
            <ac:cxnSpMk id="56" creationId="{016F31DF-0355-0262-E1F3-BBD229F3FC96}"/>
          </ac:cxnSpMkLst>
        </pc:cxnChg>
        <pc:cxnChg chg="add del mod">
          <ac:chgData name="u3006935@connect.hku.hk" userId="f624ab6c-00a1-4d8a-9f48-09ca19d3bd65" providerId="ADAL" clId="{6F854649-0293-4E5C-A6A7-9C1EC08E0E97}" dt="2023-03-18T08:39:00.409" v="1378" actId="478"/>
          <ac:cxnSpMkLst>
            <pc:docMk/>
            <pc:sldMk cId="3619183582" sldId="279"/>
            <ac:cxnSpMk id="59" creationId="{0987EAD8-7400-F844-2521-85FA7F7E7BD3}"/>
          </ac:cxnSpMkLst>
        </pc:cxnChg>
        <pc:cxnChg chg="add del mod">
          <ac:chgData name="u3006935@connect.hku.hk" userId="f624ab6c-00a1-4d8a-9f48-09ca19d3bd65" providerId="ADAL" clId="{6F854649-0293-4E5C-A6A7-9C1EC08E0E97}" dt="2023-03-18T08:38:59.612" v="1377" actId="478"/>
          <ac:cxnSpMkLst>
            <pc:docMk/>
            <pc:sldMk cId="3619183582" sldId="279"/>
            <ac:cxnSpMk id="61" creationId="{14964416-A9D6-212D-CE34-3030D42505A5}"/>
          </ac:cxnSpMkLst>
        </pc:cxnChg>
        <pc:cxnChg chg="add del mod">
          <ac:chgData name="u3006935@connect.hku.hk" userId="f624ab6c-00a1-4d8a-9f48-09ca19d3bd65" providerId="ADAL" clId="{6F854649-0293-4E5C-A6A7-9C1EC08E0E97}" dt="2023-03-18T08:42:31.027" v="1389" actId="478"/>
          <ac:cxnSpMkLst>
            <pc:docMk/>
            <pc:sldMk cId="3619183582" sldId="279"/>
            <ac:cxnSpMk id="66" creationId="{597A814C-785E-241E-A560-94582F9BE58C}"/>
          </ac:cxnSpMkLst>
        </pc:cxnChg>
        <pc:cxnChg chg="add del mod">
          <ac:chgData name="u3006935@connect.hku.hk" userId="f624ab6c-00a1-4d8a-9f48-09ca19d3bd65" providerId="ADAL" clId="{6F854649-0293-4E5C-A6A7-9C1EC08E0E97}" dt="2023-03-18T08:42:31.027" v="1389" actId="478"/>
          <ac:cxnSpMkLst>
            <pc:docMk/>
            <pc:sldMk cId="3619183582" sldId="279"/>
            <ac:cxnSpMk id="68" creationId="{1A087E83-AFDF-52D6-B90F-CE41DFD1A16A}"/>
          </ac:cxnSpMkLst>
        </pc:cxnChg>
        <pc:cxnChg chg="add del">
          <ac:chgData name="u3006935@connect.hku.hk" userId="f624ab6c-00a1-4d8a-9f48-09ca19d3bd65" providerId="ADAL" clId="{6F854649-0293-4E5C-A6A7-9C1EC08E0E97}" dt="2023-03-18T08:42:31.027" v="1389" actId="478"/>
          <ac:cxnSpMkLst>
            <pc:docMk/>
            <pc:sldMk cId="3619183582" sldId="279"/>
            <ac:cxnSpMk id="70" creationId="{43F3987C-FE96-AB1F-309F-8E033106BEAA}"/>
          </ac:cxnSpMkLst>
        </pc:cxnChg>
        <pc:cxnChg chg="add del">
          <ac:chgData name="u3006935@connect.hku.hk" userId="f624ab6c-00a1-4d8a-9f48-09ca19d3bd65" providerId="ADAL" clId="{6F854649-0293-4E5C-A6A7-9C1EC08E0E97}" dt="2023-03-18T08:42:31.027" v="1389" actId="478"/>
          <ac:cxnSpMkLst>
            <pc:docMk/>
            <pc:sldMk cId="3619183582" sldId="279"/>
            <ac:cxnSpMk id="72" creationId="{41C6A003-5809-FDD0-DB94-8E78B186FE45}"/>
          </ac:cxnSpMkLst>
        </pc:cxnChg>
        <pc:cxnChg chg="add del">
          <ac:chgData name="u3006935@connect.hku.hk" userId="f624ab6c-00a1-4d8a-9f48-09ca19d3bd65" providerId="ADAL" clId="{6F854649-0293-4E5C-A6A7-9C1EC08E0E97}" dt="2023-03-18T08:42:31.027" v="1389" actId="478"/>
          <ac:cxnSpMkLst>
            <pc:docMk/>
            <pc:sldMk cId="3619183582" sldId="279"/>
            <ac:cxnSpMk id="74" creationId="{BA54BFBB-3434-05F0-E12E-FF8601C271A8}"/>
          </ac:cxnSpMkLst>
        </pc:cxnChg>
        <pc:cxnChg chg="add del mod">
          <ac:chgData name="u3006935@connect.hku.hk" userId="f624ab6c-00a1-4d8a-9f48-09ca19d3bd65" providerId="ADAL" clId="{6F854649-0293-4E5C-A6A7-9C1EC08E0E97}" dt="2023-03-18T08:45:40.750" v="1396" actId="478"/>
          <ac:cxnSpMkLst>
            <pc:docMk/>
            <pc:sldMk cId="3619183582" sldId="279"/>
            <ac:cxnSpMk id="77" creationId="{0D8DE0E7-64DF-B508-97EF-80EBE0D57800}"/>
          </ac:cxnSpMkLst>
        </pc:cxnChg>
        <pc:cxnChg chg="add del mod">
          <ac:chgData name="u3006935@connect.hku.hk" userId="f624ab6c-00a1-4d8a-9f48-09ca19d3bd65" providerId="ADAL" clId="{6F854649-0293-4E5C-A6A7-9C1EC08E0E97}" dt="2023-03-18T08:45:40.750" v="1396" actId="478"/>
          <ac:cxnSpMkLst>
            <pc:docMk/>
            <pc:sldMk cId="3619183582" sldId="279"/>
            <ac:cxnSpMk id="79" creationId="{C49A7138-C451-5CC4-CD1F-4163D949B9AD}"/>
          </ac:cxnSpMkLst>
        </pc:cxnChg>
      </pc:sldChg>
      <pc:sldChg chg="addSp delSp modSp add mod ord">
        <pc:chgData name="u3006935@connect.hku.hk" userId="f624ab6c-00a1-4d8a-9f48-09ca19d3bd65" providerId="ADAL" clId="{6F854649-0293-4E5C-A6A7-9C1EC08E0E97}" dt="2023-03-23T14:51:50.069" v="2886" actId="164"/>
        <pc:sldMkLst>
          <pc:docMk/>
          <pc:sldMk cId="5326422" sldId="280"/>
        </pc:sldMkLst>
        <pc:spChg chg="mod topLvl">
          <ac:chgData name="u3006935@connect.hku.hk" userId="f624ab6c-00a1-4d8a-9f48-09ca19d3bd65" providerId="ADAL" clId="{6F854649-0293-4E5C-A6A7-9C1EC08E0E97}" dt="2023-03-23T14:51:50.069" v="2886" actId="164"/>
          <ac:spMkLst>
            <pc:docMk/>
            <pc:sldMk cId="5326422" sldId="280"/>
            <ac:spMk id="8" creationId="{7A7C7291-82F5-AF59-15FD-98642F3A6CCF}"/>
          </ac:spMkLst>
        </pc:spChg>
        <pc:spChg chg="mod topLvl">
          <ac:chgData name="u3006935@connect.hku.hk" userId="f624ab6c-00a1-4d8a-9f48-09ca19d3bd65" providerId="ADAL" clId="{6F854649-0293-4E5C-A6A7-9C1EC08E0E97}" dt="2023-03-23T14:51:50.069" v="2886" actId="164"/>
          <ac:spMkLst>
            <pc:docMk/>
            <pc:sldMk cId="5326422" sldId="280"/>
            <ac:spMk id="9" creationId="{C58D9518-F4DF-A3FC-16FC-3D1885F065BF}"/>
          </ac:spMkLst>
        </pc:spChg>
        <pc:spChg chg="mod topLvl">
          <ac:chgData name="u3006935@connect.hku.hk" userId="f624ab6c-00a1-4d8a-9f48-09ca19d3bd65" providerId="ADAL" clId="{6F854649-0293-4E5C-A6A7-9C1EC08E0E97}" dt="2023-03-23T14:51:50.069" v="2886" actId="164"/>
          <ac:spMkLst>
            <pc:docMk/>
            <pc:sldMk cId="5326422" sldId="280"/>
            <ac:spMk id="14" creationId="{9098BC2A-30B9-1E3D-095F-6712FC142D9E}"/>
          </ac:spMkLst>
        </pc:spChg>
        <pc:spChg chg="mod topLvl">
          <ac:chgData name="u3006935@connect.hku.hk" userId="f624ab6c-00a1-4d8a-9f48-09ca19d3bd65" providerId="ADAL" clId="{6F854649-0293-4E5C-A6A7-9C1EC08E0E97}" dt="2023-03-23T14:51:50.069" v="2886" actId="164"/>
          <ac:spMkLst>
            <pc:docMk/>
            <pc:sldMk cId="5326422" sldId="280"/>
            <ac:spMk id="15" creationId="{AFE8F02E-36C1-4E53-6287-1E59A3B20F85}"/>
          </ac:spMkLst>
        </pc:spChg>
        <pc:spChg chg="mod topLvl">
          <ac:chgData name="u3006935@connect.hku.hk" userId="f624ab6c-00a1-4d8a-9f48-09ca19d3bd65" providerId="ADAL" clId="{6F854649-0293-4E5C-A6A7-9C1EC08E0E97}" dt="2023-03-23T14:51:50.069" v="2886" actId="164"/>
          <ac:spMkLst>
            <pc:docMk/>
            <pc:sldMk cId="5326422" sldId="280"/>
            <ac:spMk id="17" creationId="{ACDC6963-B576-69F7-0563-686A25BD4A43}"/>
          </ac:spMkLst>
        </pc:spChg>
        <pc:spChg chg="mod topLvl">
          <ac:chgData name="u3006935@connect.hku.hk" userId="f624ab6c-00a1-4d8a-9f48-09ca19d3bd65" providerId="ADAL" clId="{6F854649-0293-4E5C-A6A7-9C1EC08E0E97}" dt="2023-03-23T14:51:50.069" v="2886" actId="164"/>
          <ac:spMkLst>
            <pc:docMk/>
            <pc:sldMk cId="5326422" sldId="280"/>
            <ac:spMk id="18" creationId="{4FCE1176-B6ED-EAFC-D55F-002D1A8DA205}"/>
          </ac:spMkLst>
        </pc:spChg>
        <pc:spChg chg="mod topLvl">
          <ac:chgData name="u3006935@connect.hku.hk" userId="f624ab6c-00a1-4d8a-9f48-09ca19d3bd65" providerId="ADAL" clId="{6F854649-0293-4E5C-A6A7-9C1EC08E0E97}" dt="2023-03-23T14:51:50.069" v="2886" actId="164"/>
          <ac:spMkLst>
            <pc:docMk/>
            <pc:sldMk cId="5326422" sldId="280"/>
            <ac:spMk id="27" creationId="{77105C9C-6303-48C8-9C59-D39BF4F0DC15}"/>
          </ac:spMkLst>
        </pc:spChg>
        <pc:spChg chg="mod topLvl">
          <ac:chgData name="u3006935@connect.hku.hk" userId="f624ab6c-00a1-4d8a-9f48-09ca19d3bd65" providerId="ADAL" clId="{6F854649-0293-4E5C-A6A7-9C1EC08E0E97}" dt="2023-03-23T14:51:50.069" v="2886" actId="164"/>
          <ac:spMkLst>
            <pc:docMk/>
            <pc:sldMk cId="5326422" sldId="280"/>
            <ac:spMk id="30" creationId="{9C97CD97-D091-2DEE-0CD9-5E3CB4AD0B94}"/>
          </ac:spMkLst>
        </pc:spChg>
        <pc:grpChg chg="add del mod">
          <ac:chgData name="u3006935@connect.hku.hk" userId="f624ab6c-00a1-4d8a-9f48-09ca19d3bd65" providerId="ADAL" clId="{6F854649-0293-4E5C-A6A7-9C1EC08E0E97}" dt="2023-03-23T14:43:50.839" v="2848" actId="165"/>
          <ac:grpSpMkLst>
            <pc:docMk/>
            <pc:sldMk cId="5326422" sldId="280"/>
            <ac:grpSpMk id="6" creationId="{FA815BA2-0F37-D5D2-B391-C43CAFFAD23D}"/>
          </ac:grpSpMkLst>
        </pc:grpChg>
        <pc:grpChg chg="del mod topLvl">
          <ac:chgData name="u3006935@connect.hku.hk" userId="f624ab6c-00a1-4d8a-9f48-09ca19d3bd65" providerId="ADAL" clId="{6F854649-0293-4E5C-A6A7-9C1EC08E0E97}" dt="2023-03-23T14:43:58.867" v="2849" actId="165"/>
          <ac:grpSpMkLst>
            <pc:docMk/>
            <pc:sldMk cId="5326422" sldId="280"/>
            <ac:grpSpMk id="10" creationId="{C11B6EC7-35E6-4DB4-6440-D964358D3742}"/>
          </ac:grpSpMkLst>
        </pc:grpChg>
        <pc:grpChg chg="add mod">
          <ac:chgData name="u3006935@connect.hku.hk" userId="f624ab6c-00a1-4d8a-9f48-09ca19d3bd65" providerId="ADAL" clId="{6F854649-0293-4E5C-A6A7-9C1EC08E0E97}" dt="2023-03-23T14:51:50.069" v="2886" actId="164"/>
          <ac:grpSpMkLst>
            <pc:docMk/>
            <pc:sldMk cId="5326422" sldId="280"/>
            <ac:grpSpMk id="24" creationId="{047DE8C4-50F6-9E59-D0A9-CF0EDBA9A49D}"/>
          </ac:grpSpMkLst>
        </pc:grpChg>
        <pc:grpChg chg="del mod">
          <ac:chgData name="u3006935@connect.hku.hk" userId="f624ab6c-00a1-4d8a-9f48-09ca19d3bd65" providerId="ADAL" clId="{6F854649-0293-4E5C-A6A7-9C1EC08E0E97}" dt="2023-03-18T08:50:28.994" v="1409" actId="478"/>
          <ac:grpSpMkLst>
            <pc:docMk/>
            <pc:sldMk cId="5326422" sldId="280"/>
            <ac:grpSpMk id="40" creationId="{4DB5D41B-2580-D02E-904E-FA6F5548066E}"/>
          </ac:grpSpMkLst>
        </pc:grpChg>
        <pc:picChg chg="add del mod">
          <ac:chgData name="u3006935@connect.hku.hk" userId="f624ab6c-00a1-4d8a-9f48-09ca19d3bd65" providerId="ADAL" clId="{6F854649-0293-4E5C-A6A7-9C1EC08E0E97}" dt="2023-03-23T14:45:09.004" v="2860" actId="478"/>
          <ac:picMkLst>
            <pc:docMk/>
            <pc:sldMk cId="5326422" sldId="280"/>
            <ac:picMk id="3" creationId="{4B852F6B-4509-F1EB-20F7-9C4FE6B9458C}"/>
          </ac:picMkLst>
        </pc:picChg>
        <pc:picChg chg="add del mod">
          <ac:chgData name="u3006935@connect.hku.hk" userId="f624ab6c-00a1-4d8a-9f48-09ca19d3bd65" providerId="ADAL" clId="{6F854649-0293-4E5C-A6A7-9C1EC08E0E97}" dt="2023-03-23T14:45:03.422" v="2857" actId="478"/>
          <ac:picMkLst>
            <pc:docMk/>
            <pc:sldMk cId="5326422" sldId="280"/>
            <ac:picMk id="5" creationId="{E42B4CE9-D5C3-7177-73EE-D20B25E61EAD}"/>
          </ac:picMkLst>
        </pc:picChg>
        <pc:picChg chg="mod topLvl">
          <ac:chgData name="u3006935@connect.hku.hk" userId="f624ab6c-00a1-4d8a-9f48-09ca19d3bd65" providerId="ADAL" clId="{6F854649-0293-4E5C-A6A7-9C1EC08E0E97}" dt="2023-03-23T14:51:50.069" v="2886" actId="164"/>
          <ac:picMkLst>
            <pc:docMk/>
            <pc:sldMk cId="5326422" sldId="280"/>
            <ac:picMk id="11" creationId="{FE62D06D-E662-A122-B72F-7D93985B752F}"/>
          </ac:picMkLst>
        </pc:picChg>
        <pc:picChg chg="mod topLvl">
          <ac:chgData name="u3006935@connect.hku.hk" userId="f624ab6c-00a1-4d8a-9f48-09ca19d3bd65" providerId="ADAL" clId="{6F854649-0293-4E5C-A6A7-9C1EC08E0E97}" dt="2023-03-23T14:51:50.069" v="2886" actId="164"/>
          <ac:picMkLst>
            <pc:docMk/>
            <pc:sldMk cId="5326422" sldId="280"/>
            <ac:picMk id="12" creationId="{D569B332-5489-DB7B-110D-A2DACE239294}"/>
          </ac:picMkLst>
        </pc:picChg>
        <pc:picChg chg="mod topLvl">
          <ac:chgData name="u3006935@connect.hku.hk" userId="f624ab6c-00a1-4d8a-9f48-09ca19d3bd65" providerId="ADAL" clId="{6F854649-0293-4E5C-A6A7-9C1EC08E0E97}" dt="2023-03-23T14:51:50.069" v="2886" actId="164"/>
          <ac:picMkLst>
            <pc:docMk/>
            <pc:sldMk cId="5326422" sldId="280"/>
            <ac:picMk id="13" creationId="{2670CCC5-0DDE-58BC-5DD5-BA982D507EE1}"/>
          </ac:picMkLst>
        </pc:picChg>
        <pc:picChg chg="add mod">
          <ac:chgData name="u3006935@connect.hku.hk" userId="f624ab6c-00a1-4d8a-9f48-09ca19d3bd65" providerId="ADAL" clId="{6F854649-0293-4E5C-A6A7-9C1EC08E0E97}" dt="2023-03-23T14:51:50.069" v="2886" actId="164"/>
          <ac:picMkLst>
            <pc:docMk/>
            <pc:sldMk cId="5326422" sldId="280"/>
            <ac:picMk id="19" creationId="{47270DD5-899C-4EC9-829F-854D72E2F875}"/>
          </ac:picMkLst>
        </pc:picChg>
        <pc:picChg chg="add del mod">
          <ac:chgData name="u3006935@connect.hku.hk" userId="f624ab6c-00a1-4d8a-9f48-09ca19d3bd65" providerId="ADAL" clId="{6F854649-0293-4E5C-A6A7-9C1EC08E0E97}" dt="2023-03-23T14:46:26.925" v="2869" actId="478"/>
          <ac:picMkLst>
            <pc:docMk/>
            <pc:sldMk cId="5326422" sldId="280"/>
            <ac:picMk id="21" creationId="{8A021182-5093-FB3F-C2FD-37736052C3A7}"/>
          </ac:picMkLst>
        </pc:picChg>
        <pc:picChg chg="add mod">
          <ac:chgData name="u3006935@connect.hku.hk" userId="f624ab6c-00a1-4d8a-9f48-09ca19d3bd65" providerId="ADAL" clId="{6F854649-0293-4E5C-A6A7-9C1EC08E0E97}" dt="2023-03-23T14:51:50.069" v="2886" actId="164"/>
          <ac:picMkLst>
            <pc:docMk/>
            <pc:sldMk cId="5326422" sldId="280"/>
            <ac:picMk id="23" creationId="{8F62E983-90CD-C394-09B8-6859288C404E}"/>
          </ac:picMkLst>
        </pc:picChg>
        <pc:picChg chg="del mod topLvl">
          <ac:chgData name="u3006935@connect.hku.hk" userId="f624ab6c-00a1-4d8a-9f48-09ca19d3bd65" providerId="ADAL" clId="{6F854649-0293-4E5C-A6A7-9C1EC08E0E97}" dt="2023-03-23T14:45:20.587" v="2863" actId="478"/>
          <ac:picMkLst>
            <pc:docMk/>
            <pc:sldMk cId="5326422" sldId="280"/>
            <ac:picMk id="31" creationId="{80FC2D45-1A7F-E992-18A8-3A0FB41650C2}"/>
          </ac:picMkLst>
        </pc:picChg>
        <pc:picChg chg="mod topLvl">
          <ac:chgData name="u3006935@connect.hku.hk" userId="f624ab6c-00a1-4d8a-9f48-09ca19d3bd65" providerId="ADAL" clId="{6F854649-0293-4E5C-A6A7-9C1EC08E0E97}" dt="2023-03-23T14:51:50.069" v="2886" actId="164"/>
          <ac:picMkLst>
            <pc:docMk/>
            <pc:sldMk cId="5326422" sldId="280"/>
            <ac:picMk id="32" creationId="{AFB38493-00F7-55E6-1A93-9363CF15BD8D}"/>
          </ac:picMkLst>
        </pc:picChg>
        <pc:picChg chg="del mod topLvl">
          <ac:chgData name="u3006935@connect.hku.hk" userId="f624ab6c-00a1-4d8a-9f48-09ca19d3bd65" providerId="ADAL" clId="{6F854649-0293-4E5C-A6A7-9C1EC08E0E97}" dt="2023-03-23T14:46:07.949" v="2865" actId="478"/>
          <ac:picMkLst>
            <pc:docMk/>
            <pc:sldMk cId="5326422" sldId="280"/>
            <ac:picMk id="33" creationId="{2F156B2C-23FD-827D-F18A-D03C53C09905}"/>
          </ac:picMkLst>
        </pc:picChg>
        <pc:cxnChg chg="mod topLvl">
          <ac:chgData name="u3006935@connect.hku.hk" userId="f624ab6c-00a1-4d8a-9f48-09ca19d3bd65" providerId="ADAL" clId="{6F854649-0293-4E5C-A6A7-9C1EC08E0E97}" dt="2023-03-23T14:51:50.069" v="2886" actId="164"/>
          <ac:cxnSpMkLst>
            <pc:docMk/>
            <pc:sldMk cId="5326422" sldId="280"/>
            <ac:cxnSpMk id="16" creationId="{0B19C91E-3AAA-B127-1719-D157A4574580}"/>
          </ac:cxnSpMkLst>
        </pc:cxnChg>
        <pc:cxnChg chg="mod topLvl">
          <ac:chgData name="u3006935@connect.hku.hk" userId="f624ab6c-00a1-4d8a-9f48-09ca19d3bd65" providerId="ADAL" clId="{6F854649-0293-4E5C-A6A7-9C1EC08E0E97}" dt="2023-03-23T14:51:50.069" v="2886" actId="164"/>
          <ac:cxnSpMkLst>
            <pc:docMk/>
            <pc:sldMk cId="5326422" sldId="280"/>
            <ac:cxnSpMk id="29" creationId="{8276B833-B79F-AEC8-9D42-6B248D863366}"/>
          </ac:cxnSpMkLst>
        </pc:cxnChg>
      </pc:sldChg>
      <pc:sldChg chg="new del">
        <pc:chgData name="u3006935@connect.hku.hk" userId="f624ab6c-00a1-4d8a-9f48-09ca19d3bd65" providerId="ADAL" clId="{6F854649-0293-4E5C-A6A7-9C1EC08E0E97}" dt="2023-03-18T07:41:35.281" v="1018" actId="47"/>
        <pc:sldMkLst>
          <pc:docMk/>
          <pc:sldMk cId="1722962184" sldId="280"/>
        </pc:sldMkLst>
      </pc:sldChg>
      <pc:sldChg chg="addSp delSp modSp add mod">
        <pc:chgData name="u3006935@connect.hku.hk" userId="f624ab6c-00a1-4d8a-9f48-09ca19d3bd65" providerId="ADAL" clId="{6F854649-0293-4E5C-A6A7-9C1EC08E0E97}" dt="2023-03-22T11:45:10.722" v="2841" actId="164"/>
        <pc:sldMkLst>
          <pc:docMk/>
          <pc:sldMk cId="2750267356" sldId="303"/>
        </pc:sldMkLst>
        <pc:spChg chg="del">
          <ac:chgData name="u3006935@connect.hku.hk" userId="f624ab6c-00a1-4d8a-9f48-09ca19d3bd65" providerId="ADAL" clId="{6F854649-0293-4E5C-A6A7-9C1EC08E0E97}" dt="2023-03-22T11:36:27.599" v="2671" actId="478"/>
          <ac:spMkLst>
            <pc:docMk/>
            <pc:sldMk cId="2750267356" sldId="303"/>
            <ac:spMk id="10" creationId="{8363D840-F29A-6BF1-5DED-7376F6501DAC}"/>
          </ac:spMkLst>
        </pc:spChg>
        <pc:spChg chg="del">
          <ac:chgData name="u3006935@connect.hku.hk" userId="f624ab6c-00a1-4d8a-9f48-09ca19d3bd65" providerId="ADAL" clId="{6F854649-0293-4E5C-A6A7-9C1EC08E0E97}" dt="2023-03-22T11:36:25.236" v="2670" actId="478"/>
          <ac:spMkLst>
            <pc:docMk/>
            <pc:sldMk cId="2750267356" sldId="303"/>
            <ac:spMk id="11" creationId="{48E1FE81-0557-6228-69D0-BE255FE565C4}"/>
          </ac:spMkLst>
        </pc:spChg>
        <pc:spChg chg="add mod">
          <ac:chgData name="u3006935@connect.hku.hk" userId="f624ab6c-00a1-4d8a-9f48-09ca19d3bd65" providerId="ADAL" clId="{6F854649-0293-4E5C-A6A7-9C1EC08E0E97}" dt="2023-03-22T11:42:58.419" v="2823" actId="164"/>
          <ac:spMkLst>
            <pc:docMk/>
            <pc:sldMk cId="2750267356" sldId="303"/>
            <ac:spMk id="12" creationId="{7439B5E7-6B89-EE25-66F9-6CE4F0690A34}"/>
          </ac:spMkLst>
        </pc:spChg>
        <pc:spChg chg="add mod">
          <ac:chgData name="u3006935@connect.hku.hk" userId="f624ab6c-00a1-4d8a-9f48-09ca19d3bd65" providerId="ADAL" clId="{6F854649-0293-4E5C-A6A7-9C1EC08E0E97}" dt="2023-03-22T11:42:58.419" v="2823" actId="164"/>
          <ac:spMkLst>
            <pc:docMk/>
            <pc:sldMk cId="2750267356" sldId="303"/>
            <ac:spMk id="13" creationId="{49682EF1-CD4E-DBC9-90FA-866523530501}"/>
          </ac:spMkLst>
        </pc:spChg>
        <pc:spChg chg="add mod">
          <ac:chgData name="u3006935@connect.hku.hk" userId="f624ab6c-00a1-4d8a-9f48-09ca19d3bd65" providerId="ADAL" clId="{6F854649-0293-4E5C-A6A7-9C1EC08E0E97}" dt="2023-03-22T11:42:53.782" v="2822" actId="164"/>
          <ac:spMkLst>
            <pc:docMk/>
            <pc:sldMk cId="2750267356" sldId="303"/>
            <ac:spMk id="14" creationId="{DE4767E7-FC1E-954D-17C2-F84846F17E13}"/>
          </ac:spMkLst>
        </pc:spChg>
        <pc:spChg chg="add mod">
          <ac:chgData name="u3006935@connect.hku.hk" userId="f624ab6c-00a1-4d8a-9f48-09ca19d3bd65" providerId="ADAL" clId="{6F854649-0293-4E5C-A6A7-9C1EC08E0E97}" dt="2023-03-22T11:42:53.782" v="2822" actId="164"/>
          <ac:spMkLst>
            <pc:docMk/>
            <pc:sldMk cId="2750267356" sldId="303"/>
            <ac:spMk id="15" creationId="{E66C3A5B-9D25-0F4E-936B-324516DE5B40}"/>
          </ac:spMkLst>
        </pc:spChg>
        <pc:spChg chg="add mod">
          <ac:chgData name="u3006935@connect.hku.hk" userId="f624ab6c-00a1-4d8a-9f48-09ca19d3bd65" providerId="ADAL" clId="{6F854649-0293-4E5C-A6A7-9C1EC08E0E97}" dt="2023-03-22T11:42:46.742" v="2821" actId="164"/>
          <ac:spMkLst>
            <pc:docMk/>
            <pc:sldMk cId="2750267356" sldId="303"/>
            <ac:spMk id="16" creationId="{ADB4DAE6-E857-8300-1235-6A484BA2296A}"/>
          </ac:spMkLst>
        </pc:spChg>
        <pc:spChg chg="add mod">
          <ac:chgData name="u3006935@connect.hku.hk" userId="f624ab6c-00a1-4d8a-9f48-09ca19d3bd65" providerId="ADAL" clId="{6F854649-0293-4E5C-A6A7-9C1EC08E0E97}" dt="2023-03-22T11:42:46.742" v="2821" actId="164"/>
          <ac:spMkLst>
            <pc:docMk/>
            <pc:sldMk cId="2750267356" sldId="303"/>
            <ac:spMk id="17" creationId="{09CB2AFE-16A1-B847-1FB2-A9E5AFCA8268}"/>
          </ac:spMkLst>
        </pc:spChg>
        <pc:spChg chg="add mod">
          <ac:chgData name="u3006935@connect.hku.hk" userId="f624ab6c-00a1-4d8a-9f48-09ca19d3bd65" providerId="ADAL" clId="{6F854649-0293-4E5C-A6A7-9C1EC08E0E97}" dt="2023-03-22T11:43:03.144" v="2824" actId="164"/>
          <ac:spMkLst>
            <pc:docMk/>
            <pc:sldMk cId="2750267356" sldId="303"/>
            <ac:spMk id="18" creationId="{98536BBB-16B7-CD02-6134-DB66369F2C24}"/>
          </ac:spMkLst>
        </pc:spChg>
        <pc:spChg chg="add mod">
          <ac:chgData name="u3006935@connect.hku.hk" userId="f624ab6c-00a1-4d8a-9f48-09ca19d3bd65" providerId="ADAL" clId="{6F854649-0293-4E5C-A6A7-9C1EC08E0E97}" dt="2023-03-22T11:43:03.144" v="2824" actId="164"/>
          <ac:spMkLst>
            <pc:docMk/>
            <pc:sldMk cId="2750267356" sldId="303"/>
            <ac:spMk id="19" creationId="{365A40EA-A4AD-A5B8-BFC7-607D6B97CA86}"/>
          </ac:spMkLst>
        </pc:spChg>
        <pc:spChg chg="add mod">
          <ac:chgData name="u3006935@connect.hku.hk" userId="f624ab6c-00a1-4d8a-9f48-09ca19d3bd65" providerId="ADAL" clId="{6F854649-0293-4E5C-A6A7-9C1EC08E0E97}" dt="2023-03-22T11:42:16.291" v="2820" actId="164"/>
          <ac:spMkLst>
            <pc:docMk/>
            <pc:sldMk cId="2750267356" sldId="303"/>
            <ac:spMk id="20" creationId="{2925F75F-CD77-9BAB-84FF-8B1F200748F5}"/>
          </ac:spMkLst>
        </pc:spChg>
        <pc:spChg chg="add mod">
          <ac:chgData name="u3006935@connect.hku.hk" userId="f624ab6c-00a1-4d8a-9f48-09ca19d3bd65" providerId="ADAL" clId="{6F854649-0293-4E5C-A6A7-9C1EC08E0E97}" dt="2023-03-22T11:42:16.291" v="2820" actId="164"/>
          <ac:spMkLst>
            <pc:docMk/>
            <pc:sldMk cId="2750267356" sldId="303"/>
            <ac:spMk id="21" creationId="{419EC447-A372-425F-FB85-2452E8C1B16C}"/>
          </ac:spMkLst>
        </pc:spChg>
        <pc:spChg chg="add mod">
          <ac:chgData name="u3006935@connect.hku.hk" userId="f624ab6c-00a1-4d8a-9f48-09ca19d3bd65" providerId="ADAL" clId="{6F854649-0293-4E5C-A6A7-9C1EC08E0E97}" dt="2023-03-22T11:42:11.249" v="2819" actId="164"/>
          <ac:spMkLst>
            <pc:docMk/>
            <pc:sldMk cId="2750267356" sldId="303"/>
            <ac:spMk id="22" creationId="{9C8200A8-B64A-C74B-14C0-CD3CDA4F2262}"/>
          </ac:spMkLst>
        </pc:spChg>
        <pc:spChg chg="add mod">
          <ac:chgData name="u3006935@connect.hku.hk" userId="f624ab6c-00a1-4d8a-9f48-09ca19d3bd65" providerId="ADAL" clId="{6F854649-0293-4E5C-A6A7-9C1EC08E0E97}" dt="2023-03-22T11:42:11.249" v="2819" actId="164"/>
          <ac:spMkLst>
            <pc:docMk/>
            <pc:sldMk cId="2750267356" sldId="303"/>
            <ac:spMk id="23" creationId="{CC8F35BC-746B-8A3F-AC44-149436F4C464}"/>
          </ac:spMkLst>
        </pc:spChg>
        <pc:grpChg chg="add mod">
          <ac:chgData name="u3006935@connect.hku.hk" userId="f624ab6c-00a1-4d8a-9f48-09ca19d3bd65" providerId="ADAL" clId="{6F854649-0293-4E5C-A6A7-9C1EC08E0E97}" dt="2023-03-22T11:45:10.722" v="2841" actId="164"/>
          <ac:grpSpMkLst>
            <pc:docMk/>
            <pc:sldMk cId="2750267356" sldId="303"/>
            <ac:grpSpMk id="24" creationId="{6667B12D-D4EE-BD28-DBA3-1DB5E04025B4}"/>
          </ac:grpSpMkLst>
        </pc:grpChg>
        <pc:grpChg chg="add mod">
          <ac:chgData name="u3006935@connect.hku.hk" userId="f624ab6c-00a1-4d8a-9f48-09ca19d3bd65" providerId="ADAL" clId="{6F854649-0293-4E5C-A6A7-9C1EC08E0E97}" dt="2023-03-22T11:45:10.722" v="2841" actId="164"/>
          <ac:grpSpMkLst>
            <pc:docMk/>
            <pc:sldMk cId="2750267356" sldId="303"/>
            <ac:grpSpMk id="25" creationId="{847E0894-985D-94C0-E143-04A6AF14C8DC}"/>
          </ac:grpSpMkLst>
        </pc:grpChg>
        <pc:grpChg chg="add mod">
          <ac:chgData name="u3006935@connect.hku.hk" userId="f624ab6c-00a1-4d8a-9f48-09ca19d3bd65" providerId="ADAL" clId="{6F854649-0293-4E5C-A6A7-9C1EC08E0E97}" dt="2023-03-22T11:45:05.155" v="2840" actId="164"/>
          <ac:grpSpMkLst>
            <pc:docMk/>
            <pc:sldMk cId="2750267356" sldId="303"/>
            <ac:grpSpMk id="26" creationId="{D0BADF2A-E192-9D7C-7C65-2331FECEDFC2}"/>
          </ac:grpSpMkLst>
        </pc:grpChg>
        <pc:grpChg chg="add mod">
          <ac:chgData name="u3006935@connect.hku.hk" userId="f624ab6c-00a1-4d8a-9f48-09ca19d3bd65" providerId="ADAL" clId="{6F854649-0293-4E5C-A6A7-9C1EC08E0E97}" dt="2023-03-22T11:45:05.155" v="2840" actId="164"/>
          <ac:grpSpMkLst>
            <pc:docMk/>
            <pc:sldMk cId="2750267356" sldId="303"/>
            <ac:grpSpMk id="27" creationId="{92D888A9-54A9-1463-4804-C7953F7E9D2C}"/>
          </ac:grpSpMkLst>
        </pc:grpChg>
        <pc:grpChg chg="add mod">
          <ac:chgData name="u3006935@connect.hku.hk" userId="f624ab6c-00a1-4d8a-9f48-09ca19d3bd65" providerId="ADAL" clId="{6F854649-0293-4E5C-A6A7-9C1EC08E0E97}" dt="2023-03-22T11:45:05.155" v="2840" actId="164"/>
          <ac:grpSpMkLst>
            <pc:docMk/>
            <pc:sldMk cId="2750267356" sldId="303"/>
            <ac:grpSpMk id="28" creationId="{1FF9C31F-00D6-4EC4-8F52-BA980D3D6607}"/>
          </ac:grpSpMkLst>
        </pc:grpChg>
        <pc:grpChg chg="add mod">
          <ac:chgData name="u3006935@connect.hku.hk" userId="f624ab6c-00a1-4d8a-9f48-09ca19d3bd65" providerId="ADAL" clId="{6F854649-0293-4E5C-A6A7-9C1EC08E0E97}" dt="2023-03-22T11:45:10.722" v="2841" actId="164"/>
          <ac:grpSpMkLst>
            <pc:docMk/>
            <pc:sldMk cId="2750267356" sldId="303"/>
            <ac:grpSpMk id="29" creationId="{C467EF3C-1804-40D5-E45C-242A6D9224D3}"/>
          </ac:grpSpMkLst>
        </pc:grpChg>
        <pc:grpChg chg="add mod">
          <ac:chgData name="u3006935@connect.hku.hk" userId="f624ab6c-00a1-4d8a-9f48-09ca19d3bd65" providerId="ADAL" clId="{6F854649-0293-4E5C-A6A7-9C1EC08E0E97}" dt="2023-03-22T11:45:05.155" v="2840" actId="164"/>
          <ac:grpSpMkLst>
            <pc:docMk/>
            <pc:sldMk cId="2750267356" sldId="303"/>
            <ac:grpSpMk id="30" creationId="{BA557422-745C-ECB1-7478-01E9BE4E3B62}"/>
          </ac:grpSpMkLst>
        </pc:grpChg>
        <pc:grpChg chg="add mod">
          <ac:chgData name="u3006935@connect.hku.hk" userId="f624ab6c-00a1-4d8a-9f48-09ca19d3bd65" providerId="ADAL" clId="{6F854649-0293-4E5C-A6A7-9C1EC08E0E97}" dt="2023-03-22T11:45:10.722" v="2841" actId="164"/>
          <ac:grpSpMkLst>
            <pc:docMk/>
            <pc:sldMk cId="2750267356" sldId="303"/>
            <ac:grpSpMk id="31" creationId="{8C94EE1A-312A-30CA-47D8-DF29C235B78C}"/>
          </ac:grpSpMkLst>
        </pc:grpChg>
        <pc:picChg chg="mod">
          <ac:chgData name="u3006935@connect.hku.hk" userId="f624ab6c-00a1-4d8a-9f48-09ca19d3bd65" providerId="ADAL" clId="{6F854649-0293-4E5C-A6A7-9C1EC08E0E97}" dt="2023-03-22T11:42:11.249" v="2819" actId="164"/>
          <ac:picMkLst>
            <pc:docMk/>
            <pc:sldMk cId="2750267356" sldId="303"/>
            <ac:picMk id="2" creationId="{E0DB1B9E-965C-889D-88C7-FC60073E0884}"/>
          </ac:picMkLst>
        </pc:picChg>
        <pc:picChg chg="del">
          <ac:chgData name="u3006935@connect.hku.hk" userId="f624ab6c-00a1-4d8a-9f48-09ca19d3bd65" providerId="ADAL" clId="{6F854649-0293-4E5C-A6A7-9C1EC08E0E97}" dt="2023-03-22T11:36:23.242" v="2669" actId="478"/>
          <ac:picMkLst>
            <pc:docMk/>
            <pc:sldMk cId="2750267356" sldId="303"/>
            <ac:picMk id="3" creationId="{FFC24DAF-63BC-25FF-2F8C-0EAD63F94489}"/>
          </ac:picMkLst>
        </pc:picChg>
        <pc:picChg chg="mod">
          <ac:chgData name="u3006935@connect.hku.hk" userId="f624ab6c-00a1-4d8a-9f48-09ca19d3bd65" providerId="ADAL" clId="{6F854649-0293-4E5C-A6A7-9C1EC08E0E97}" dt="2023-03-22T11:42:58.419" v="2823" actId="164"/>
          <ac:picMkLst>
            <pc:docMk/>
            <pc:sldMk cId="2750267356" sldId="303"/>
            <ac:picMk id="5" creationId="{D70D21F7-5EE8-37D8-3D33-9F94EFCC330D}"/>
          </ac:picMkLst>
        </pc:picChg>
        <pc:picChg chg="mod">
          <ac:chgData name="u3006935@connect.hku.hk" userId="f624ab6c-00a1-4d8a-9f48-09ca19d3bd65" providerId="ADAL" clId="{6F854649-0293-4E5C-A6A7-9C1EC08E0E97}" dt="2023-03-22T11:42:53.782" v="2822" actId="164"/>
          <ac:picMkLst>
            <pc:docMk/>
            <pc:sldMk cId="2750267356" sldId="303"/>
            <ac:picMk id="6" creationId="{5B05DB3C-6E63-5CC5-446E-226DD6A400DB}"/>
          </ac:picMkLst>
        </pc:picChg>
        <pc:picChg chg="mod">
          <ac:chgData name="u3006935@connect.hku.hk" userId="f624ab6c-00a1-4d8a-9f48-09ca19d3bd65" providerId="ADAL" clId="{6F854649-0293-4E5C-A6A7-9C1EC08E0E97}" dt="2023-03-22T11:42:46.742" v="2821" actId="164"/>
          <ac:picMkLst>
            <pc:docMk/>
            <pc:sldMk cId="2750267356" sldId="303"/>
            <ac:picMk id="7" creationId="{2E06DDD7-FA36-A896-1D89-3C011899945E}"/>
          </ac:picMkLst>
        </pc:picChg>
        <pc:picChg chg="mod">
          <ac:chgData name="u3006935@connect.hku.hk" userId="f624ab6c-00a1-4d8a-9f48-09ca19d3bd65" providerId="ADAL" clId="{6F854649-0293-4E5C-A6A7-9C1EC08E0E97}" dt="2023-03-22T11:43:03.144" v="2824" actId="164"/>
          <ac:picMkLst>
            <pc:docMk/>
            <pc:sldMk cId="2750267356" sldId="303"/>
            <ac:picMk id="8" creationId="{FE5D74AE-FAF5-8400-D263-3020F59EB129}"/>
          </ac:picMkLst>
        </pc:picChg>
        <pc:picChg chg="mod">
          <ac:chgData name="u3006935@connect.hku.hk" userId="f624ab6c-00a1-4d8a-9f48-09ca19d3bd65" providerId="ADAL" clId="{6F854649-0293-4E5C-A6A7-9C1EC08E0E97}" dt="2023-03-22T11:42:16.291" v="2820" actId="164"/>
          <ac:picMkLst>
            <pc:docMk/>
            <pc:sldMk cId="2750267356" sldId="303"/>
            <ac:picMk id="9" creationId="{9ED8E653-FB4D-685C-5811-80E6C7901F94}"/>
          </ac:picMkLst>
        </pc:picChg>
      </pc:sldChg>
      <pc:sldChg chg="add">
        <pc:chgData name="u3006935@connect.hku.hk" userId="f624ab6c-00a1-4d8a-9f48-09ca19d3bd65" providerId="ADAL" clId="{6F854649-0293-4E5C-A6A7-9C1EC08E0E97}" dt="2023-03-23T06:32:37.772" v="2843"/>
        <pc:sldMkLst>
          <pc:docMk/>
          <pc:sldMk cId="2537216325" sldId="304"/>
        </pc:sldMkLst>
      </pc:sldChg>
      <pc:sldChg chg="addSp delSp modSp add">
        <pc:chgData name="u3006935@connect.hku.hk" userId="f624ab6c-00a1-4d8a-9f48-09ca19d3bd65" providerId="ADAL" clId="{6F854649-0293-4E5C-A6A7-9C1EC08E0E97}" dt="2023-03-31T10:35:46.665" v="2901" actId="164"/>
        <pc:sldMkLst>
          <pc:docMk/>
          <pc:sldMk cId="2085660166" sldId="306"/>
        </pc:sldMkLst>
        <pc:spChg chg="mod">
          <ac:chgData name="u3006935@connect.hku.hk" userId="f624ab6c-00a1-4d8a-9f48-09ca19d3bd65" providerId="ADAL" clId="{6F854649-0293-4E5C-A6A7-9C1EC08E0E97}" dt="2023-03-23T15:12:25.689" v="2891" actId="164"/>
          <ac:spMkLst>
            <pc:docMk/>
            <pc:sldMk cId="2085660166" sldId="306"/>
            <ac:spMk id="10" creationId="{F9EAFB5E-1A49-5509-472B-4C2C5ED51BA5}"/>
          </ac:spMkLst>
        </pc:spChg>
        <pc:spChg chg="mod">
          <ac:chgData name="u3006935@connect.hku.hk" userId="f624ab6c-00a1-4d8a-9f48-09ca19d3bd65" providerId="ADAL" clId="{6F854649-0293-4E5C-A6A7-9C1EC08E0E97}" dt="2023-03-23T15:12:25.689" v="2891" actId="164"/>
          <ac:spMkLst>
            <pc:docMk/>
            <pc:sldMk cId="2085660166" sldId="306"/>
            <ac:spMk id="14" creationId="{9E70D746-A3B8-748F-7E97-2AB4A6EF6189}"/>
          </ac:spMkLst>
        </pc:spChg>
        <pc:spChg chg="mod">
          <ac:chgData name="u3006935@connect.hku.hk" userId="f624ab6c-00a1-4d8a-9f48-09ca19d3bd65" providerId="ADAL" clId="{6F854649-0293-4E5C-A6A7-9C1EC08E0E97}" dt="2023-03-23T15:12:25.689" v="2891" actId="164"/>
          <ac:spMkLst>
            <pc:docMk/>
            <pc:sldMk cId="2085660166" sldId="306"/>
            <ac:spMk id="16" creationId="{E2AF9E23-6031-39FF-A9C6-11ABE6A37D6B}"/>
          </ac:spMkLst>
        </pc:spChg>
        <pc:spChg chg="mod topLvl">
          <ac:chgData name="u3006935@connect.hku.hk" userId="f624ab6c-00a1-4d8a-9f48-09ca19d3bd65" providerId="ADAL" clId="{6F854649-0293-4E5C-A6A7-9C1EC08E0E97}" dt="2023-03-31T10:35:46.665" v="2901" actId="164"/>
          <ac:spMkLst>
            <pc:docMk/>
            <pc:sldMk cId="2085660166" sldId="306"/>
            <ac:spMk id="17" creationId="{2CF63AF2-F1A2-EAD4-FE2B-4E0CA8B0575F}"/>
          </ac:spMkLst>
        </pc:spChg>
        <pc:spChg chg="mod">
          <ac:chgData name="u3006935@connect.hku.hk" userId="f624ab6c-00a1-4d8a-9f48-09ca19d3bd65" providerId="ADAL" clId="{6F854649-0293-4E5C-A6A7-9C1EC08E0E97}" dt="2023-03-23T15:12:25.689" v="2891" actId="164"/>
          <ac:spMkLst>
            <pc:docMk/>
            <pc:sldMk cId="2085660166" sldId="306"/>
            <ac:spMk id="18" creationId="{87B6D21B-2D6D-4067-A93F-7E9D50C64F5B}"/>
          </ac:spMkLst>
        </pc:spChg>
        <pc:spChg chg="mod topLvl">
          <ac:chgData name="u3006935@connect.hku.hk" userId="f624ab6c-00a1-4d8a-9f48-09ca19d3bd65" providerId="ADAL" clId="{6F854649-0293-4E5C-A6A7-9C1EC08E0E97}" dt="2023-03-31T10:35:46.665" v="2901" actId="164"/>
          <ac:spMkLst>
            <pc:docMk/>
            <pc:sldMk cId="2085660166" sldId="306"/>
            <ac:spMk id="19" creationId="{76D2CD41-8E0C-695C-A347-E680576A9836}"/>
          </ac:spMkLst>
        </pc:spChg>
        <pc:spChg chg="mod topLvl">
          <ac:chgData name="u3006935@connect.hku.hk" userId="f624ab6c-00a1-4d8a-9f48-09ca19d3bd65" providerId="ADAL" clId="{6F854649-0293-4E5C-A6A7-9C1EC08E0E97}" dt="2023-03-31T10:35:46.665" v="2901" actId="164"/>
          <ac:spMkLst>
            <pc:docMk/>
            <pc:sldMk cId="2085660166" sldId="306"/>
            <ac:spMk id="20" creationId="{2E586EF8-5E01-83CA-0AF3-0F4B6594D885}"/>
          </ac:spMkLst>
        </pc:spChg>
        <pc:spChg chg="mod topLvl">
          <ac:chgData name="u3006935@connect.hku.hk" userId="f624ab6c-00a1-4d8a-9f48-09ca19d3bd65" providerId="ADAL" clId="{6F854649-0293-4E5C-A6A7-9C1EC08E0E97}" dt="2023-03-31T10:35:46.665" v="2901" actId="164"/>
          <ac:spMkLst>
            <pc:docMk/>
            <pc:sldMk cId="2085660166" sldId="306"/>
            <ac:spMk id="21" creationId="{37CE5F33-FCB9-1607-12DF-40CC4F932D5C}"/>
          </ac:spMkLst>
        </pc:spChg>
        <pc:grpChg chg="add mod">
          <ac:chgData name="u3006935@connect.hku.hk" userId="f624ab6c-00a1-4d8a-9f48-09ca19d3bd65" providerId="ADAL" clId="{6F854649-0293-4E5C-A6A7-9C1EC08E0E97}" dt="2023-03-23T15:12:35.339" v="2892" actId="164"/>
          <ac:grpSpMkLst>
            <pc:docMk/>
            <pc:sldMk cId="2085660166" sldId="306"/>
            <ac:grpSpMk id="2" creationId="{0E45C0A3-7F09-7247-D4C4-E8FBC8B77B03}"/>
          </ac:grpSpMkLst>
        </pc:grpChg>
        <pc:grpChg chg="add mod">
          <ac:chgData name="u3006935@connect.hku.hk" userId="f624ab6c-00a1-4d8a-9f48-09ca19d3bd65" providerId="ADAL" clId="{6F854649-0293-4E5C-A6A7-9C1EC08E0E97}" dt="2023-03-23T15:12:35.339" v="2892" actId="164"/>
          <ac:grpSpMkLst>
            <pc:docMk/>
            <pc:sldMk cId="2085660166" sldId="306"/>
            <ac:grpSpMk id="4" creationId="{16CAA470-44B0-74F7-84D1-6F13DF48CC25}"/>
          </ac:grpSpMkLst>
        </pc:grpChg>
        <pc:grpChg chg="add del mod">
          <ac:chgData name="u3006935@connect.hku.hk" userId="f624ab6c-00a1-4d8a-9f48-09ca19d3bd65" providerId="ADAL" clId="{6F854649-0293-4E5C-A6A7-9C1EC08E0E97}" dt="2023-03-31T10:35:32.305" v="2900" actId="165"/>
          <ac:grpSpMkLst>
            <pc:docMk/>
            <pc:sldMk cId="2085660166" sldId="306"/>
            <ac:grpSpMk id="6" creationId="{B41E3974-6C91-AE6A-6E27-38BDB9655816}"/>
          </ac:grpSpMkLst>
        </pc:grpChg>
        <pc:grpChg chg="add mod">
          <ac:chgData name="u3006935@connect.hku.hk" userId="f624ab6c-00a1-4d8a-9f48-09ca19d3bd65" providerId="ADAL" clId="{6F854649-0293-4E5C-A6A7-9C1EC08E0E97}" dt="2023-03-31T10:35:46.665" v="2901" actId="164"/>
          <ac:grpSpMkLst>
            <pc:docMk/>
            <pc:sldMk cId="2085660166" sldId="306"/>
            <ac:grpSpMk id="12" creationId="{60F6CBF5-4C29-E397-3AB6-629EE2B4E170}"/>
          </ac:grpSpMkLst>
        </pc:grpChg>
        <pc:picChg chg="mod">
          <ac:chgData name="u3006935@connect.hku.hk" userId="f624ab6c-00a1-4d8a-9f48-09ca19d3bd65" providerId="ADAL" clId="{6F854649-0293-4E5C-A6A7-9C1EC08E0E97}" dt="2023-03-23T15:12:25.689" v="2891" actId="164"/>
          <ac:picMkLst>
            <pc:docMk/>
            <pc:sldMk cId="2085660166" sldId="306"/>
            <ac:picMk id="3" creationId="{F9907BC1-D0E1-CA4C-53D0-A87D00D23429}"/>
          </ac:picMkLst>
        </pc:picChg>
        <pc:picChg chg="mod topLvl">
          <ac:chgData name="u3006935@connect.hku.hk" userId="f624ab6c-00a1-4d8a-9f48-09ca19d3bd65" providerId="ADAL" clId="{6F854649-0293-4E5C-A6A7-9C1EC08E0E97}" dt="2023-03-31T10:35:46.665" v="2901" actId="164"/>
          <ac:picMkLst>
            <pc:docMk/>
            <pc:sldMk cId="2085660166" sldId="306"/>
            <ac:picMk id="5" creationId="{ED144DCA-2E18-2398-2794-F73B4B420220}"/>
          </ac:picMkLst>
        </pc:picChg>
        <pc:picChg chg="mod topLvl">
          <ac:chgData name="u3006935@connect.hku.hk" userId="f624ab6c-00a1-4d8a-9f48-09ca19d3bd65" providerId="ADAL" clId="{6F854649-0293-4E5C-A6A7-9C1EC08E0E97}" dt="2023-03-31T10:35:46.665" v="2901" actId="164"/>
          <ac:picMkLst>
            <pc:docMk/>
            <pc:sldMk cId="2085660166" sldId="306"/>
            <ac:picMk id="7" creationId="{54388DB3-E41F-A36E-83A7-573DE56A5601}"/>
          </ac:picMkLst>
        </pc:picChg>
        <pc:picChg chg="mod topLvl">
          <ac:chgData name="u3006935@connect.hku.hk" userId="f624ab6c-00a1-4d8a-9f48-09ca19d3bd65" providerId="ADAL" clId="{6F854649-0293-4E5C-A6A7-9C1EC08E0E97}" dt="2023-03-31T10:35:32.305" v="2900" actId="165"/>
          <ac:picMkLst>
            <pc:docMk/>
            <pc:sldMk cId="2085660166" sldId="306"/>
            <ac:picMk id="8" creationId="{89F047E5-4C37-41CC-14D0-0B8B337B02A4}"/>
          </ac:picMkLst>
        </pc:picChg>
        <pc:picChg chg="mod topLvl">
          <ac:chgData name="u3006935@connect.hku.hk" userId="f624ab6c-00a1-4d8a-9f48-09ca19d3bd65" providerId="ADAL" clId="{6F854649-0293-4E5C-A6A7-9C1EC08E0E97}" dt="2023-03-31T10:35:46.665" v="2901" actId="164"/>
          <ac:picMkLst>
            <pc:docMk/>
            <pc:sldMk cId="2085660166" sldId="306"/>
            <ac:picMk id="9" creationId="{CF3F511A-7A6E-D01E-99DE-A9CCDC51D17B}"/>
          </ac:picMkLst>
        </pc:picChg>
        <pc:picChg chg="mod">
          <ac:chgData name="u3006935@connect.hku.hk" userId="f624ab6c-00a1-4d8a-9f48-09ca19d3bd65" providerId="ADAL" clId="{6F854649-0293-4E5C-A6A7-9C1EC08E0E97}" dt="2023-03-23T15:12:25.689" v="2891" actId="164"/>
          <ac:picMkLst>
            <pc:docMk/>
            <pc:sldMk cId="2085660166" sldId="306"/>
            <ac:picMk id="11" creationId="{8B903F6E-9053-E4B8-CAA4-EF3A4F7B8442}"/>
          </ac:picMkLst>
        </pc:picChg>
        <pc:picChg chg="mod">
          <ac:chgData name="u3006935@connect.hku.hk" userId="f624ab6c-00a1-4d8a-9f48-09ca19d3bd65" providerId="ADAL" clId="{6F854649-0293-4E5C-A6A7-9C1EC08E0E97}" dt="2023-03-23T15:12:35.339" v="2892" actId="164"/>
          <ac:picMkLst>
            <pc:docMk/>
            <pc:sldMk cId="2085660166" sldId="306"/>
            <ac:picMk id="13" creationId="{1411DA08-B38D-73D3-CC78-3C25F33BAA97}"/>
          </ac:picMkLst>
        </pc:picChg>
        <pc:picChg chg="mod">
          <ac:chgData name="u3006935@connect.hku.hk" userId="f624ab6c-00a1-4d8a-9f48-09ca19d3bd65" providerId="ADAL" clId="{6F854649-0293-4E5C-A6A7-9C1EC08E0E97}" dt="2023-03-23T15:12:25.689" v="2891" actId="164"/>
          <ac:picMkLst>
            <pc:docMk/>
            <pc:sldMk cId="2085660166" sldId="306"/>
            <ac:picMk id="15" creationId="{FD4F8BFA-6CC9-5C2E-B3DE-CA9308B0C3AF}"/>
          </ac:picMkLst>
        </pc:picChg>
      </pc:sldChg>
      <pc:sldChg chg="addSp modSp add mod">
        <pc:chgData name="u3006935@connect.hku.hk" userId="f624ab6c-00a1-4d8a-9f48-09ca19d3bd65" providerId="ADAL" clId="{6F854649-0293-4E5C-A6A7-9C1EC08E0E97}" dt="2023-03-23T15:13:07.560" v="2896" actId="164"/>
        <pc:sldMkLst>
          <pc:docMk/>
          <pc:sldMk cId="569520133" sldId="307"/>
        </pc:sldMkLst>
        <pc:grpChg chg="add mod">
          <ac:chgData name="u3006935@connect.hku.hk" userId="f624ab6c-00a1-4d8a-9f48-09ca19d3bd65" providerId="ADAL" clId="{6F854649-0293-4E5C-A6A7-9C1EC08E0E97}" dt="2023-03-23T15:13:07.560" v="2896" actId="164"/>
          <ac:grpSpMkLst>
            <pc:docMk/>
            <pc:sldMk cId="569520133" sldId="307"/>
            <ac:grpSpMk id="2" creationId="{C815E68F-9EED-3B6F-268F-4205E97966A9}"/>
          </ac:grpSpMkLst>
        </pc:grpChg>
        <pc:grpChg chg="mod">
          <ac:chgData name="u3006935@connect.hku.hk" userId="f624ab6c-00a1-4d8a-9f48-09ca19d3bd65" providerId="ADAL" clId="{6F854649-0293-4E5C-A6A7-9C1EC08E0E97}" dt="2023-03-23T15:13:07.560" v="2896" actId="164"/>
          <ac:grpSpMkLst>
            <pc:docMk/>
            <pc:sldMk cId="569520133" sldId="307"/>
            <ac:grpSpMk id="43" creationId="{4E4A52F1-B864-FA80-A434-EF9AF75261F8}"/>
          </ac:grpSpMkLst>
        </pc:grpChg>
        <pc:picChg chg="mod">
          <ac:chgData name="u3006935@connect.hku.hk" userId="f624ab6c-00a1-4d8a-9f48-09ca19d3bd65" providerId="ADAL" clId="{6F854649-0293-4E5C-A6A7-9C1EC08E0E97}" dt="2023-03-23T15:13:07.560" v="2896" actId="164"/>
          <ac:picMkLst>
            <pc:docMk/>
            <pc:sldMk cId="569520133" sldId="307"/>
            <ac:picMk id="45" creationId="{558B0FDB-3C66-2240-6A32-4C74DF5BBBB4}"/>
          </ac:picMkLst>
        </pc:picChg>
      </pc:sldChg>
      <pc:sldChg chg="addSp modSp add mod">
        <pc:chgData name="u3006935@connect.hku.hk" userId="f624ab6c-00a1-4d8a-9f48-09ca19d3bd65" providerId="ADAL" clId="{6F854649-0293-4E5C-A6A7-9C1EC08E0E97}" dt="2023-03-31T10:53:21.287" v="2924" actId="164"/>
        <pc:sldMkLst>
          <pc:docMk/>
          <pc:sldMk cId="4029892810" sldId="309"/>
        </pc:sldMkLst>
        <pc:spChg chg="mod">
          <ac:chgData name="u3006935@connect.hku.hk" userId="f624ab6c-00a1-4d8a-9f48-09ca19d3bd65" providerId="ADAL" clId="{6F854649-0293-4E5C-A6A7-9C1EC08E0E97}" dt="2023-03-31T10:53:21.287" v="2924" actId="164"/>
          <ac:spMkLst>
            <pc:docMk/>
            <pc:sldMk cId="4029892810" sldId="309"/>
            <ac:spMk id="9" creationId="{7F75EB7E-95A6-35DA-58A8-55D4B518A21B}"/>
          </ac:spMkLst>
        </pc:spChg>
        <pc:spChg chg="mod">
          <ac:chgData name="u3006935@connect.hku.hk" userId="f624ab6c-00a1-4d8a-9f48-09ca19d3bd65" providerId="ADAL" clId="{6F854649-0293-4E5C-A6A7-9C1EC08E0E97}" dt="2023-03-31T10:53:21.287" v="2924" actId="164"/>
          <ac:spMkLst>
            <pc:docMk/>
            <pc:sldMk cId="4029892810" sldId="309"/>
            <ac:spMk id="10" creationId="{74E47132-3A0B-D1AC-E7D2-B454CAAA194C}"/>
          </ac:spMkLst>
        </pc:spChg>
        <pc:spChg chg="mod">
          <ac:chgData name="u3006935@connect.hku.hk" userId="f624ab6c-00a1-4d8a-9f48-09ca19d3bd65" providerId="ADAL" clId="{6F854649-0293-4E5C-A6A7-9C1EC08E0E97}" dt="2023-03-31T10:53:21.287" v="2924" actId="164"/>
          <ac:spMkLst>
            <pc:docMk/>
            <pc:sldMk cId="4029892810" sldId="309"/>
            <ac:spMk id="11" creationId="{D260E0C7-B0BC-3D02-04FE-360C5D9C70DE}"/>
          </ac:spMkLst>
        </pc:spChg>
        <pc:grpChg chg="add mod">
          <ac:chgData name="u3006935@connect.hku.hk" userId="f624ab6c-00a1-4d8a-9f48-09ca19d3bd65" providerId="ADAL" clId="{6F854649-0293-4E5C-A6A7-9C1EC08E0E97}" dt="2023-03-31T10:53:21.287" v="2924" actId="164"/>
          <ac:grpSpMkLst>
            <pc:docMk/>
            <pc:sldMk cId="4029892810" sldId="309"/>
            <ac:grpSpMk id="4" creationId="{9440DBE8-F9BC-B70D-5AB9-FFC70D966437}"/>
          </ac:grpSpMkLst>
        </pc:grpChg>
        <pc:picChg chg="add mod">
          <ac:chgData name="u3006935@connect.hku.hk" userId="f624ab6c-00a1-4d8a-9f48-09ca19d3bd65" providerId="ADAL" clId="{6F854649-0293-4E5C-A6A7-9C1EC08E0E97}" dt="2023-03-31T10:53:21.287" v="2924" actId="164"/>
          <ac:picMkLst>
            <pc:docMk/>
            <pc:sldMk cId="4029892810" sldId="309"/>
            <ac:picMk id="3" creationId="{5CA26DEB-A5A8-D836-ABEB-1CDA11DE2A70}"/>
          </ac:picMkLst>
        </pc:picChg>
        <pc:picChg chg="mod">
          <ac:chgData name="u3006935@connect.hku.hk" userId="f624ab6c-00a1-4d8a-9f48-09ca19d3bd65" providerId="ADAL" clId="{6F854649-0293-4E5C-A6A7-9C1EC08E0E97}" dt="2023-03-31T10:53:21.287" v="2924" actId="164"/>
          <ac:picMkLst>
            <pc:docMk/>
            <pc:sldMk cId="4029892810" sldId="309"/>
            <ac:picMk id="5" creationId="{935845CE-027F-99B7-8A6D-ACF3A8ADD315}"/>
          </ac:picMkLst>
        </pc:picChg>
        <pc:picChg chg="mod">
          <ac:chgData name="u3006935@connect.hku.hk" userId="f624ab6c-00a1-4d8a-9f48-09ca19d3bd65" providerId="ADAL" clId="{6F854649-0293-4E5C-A6A7-9C1EC08E0E97}" dt="2023-03-31T10:53:21.287" v="2924" actId="164"/>
          <ac:picMkLst>
            <pc:docMk/>
            <pc:sldMk cId="4029892810" sldId="309"/>
            <ac:picMk id="7" creationId="{4465D1E5-9287-5060-7981-3AB77C8A42CA}"/>
          </ac:picMkLst>
        </pc:picChg>
        <pc:picChg chg="mod">
          <ac:chgData name="u3006935@connect.hku.hk" userId="f624ab6c-00a1-4d8a-9f48-09ca19d3bd65" providerId="ADAL" clId="{6F854649-0293-4E5C-A6A7-9C1EC08E0E97}" dt="2023-03-31T10:53:21.287" v="2924" actId="164"/>
          <ac:picMkLst>
            <pc:docMk/>
            <pc:sldMk cId="4029892810" sldId="309"/>
            <ac:picMk id="8" creationId="{8EEC860C-7372-DFCB-3C10-D52B76AA7F2C}"/>
          </ac:picMkLst>
        </pc:picChg>
      </pc:sldChg>
      <pc:sldChg chg="modSp add mod">
        <pc:chgData name="u3006935@connect.hku.hk" userId="f624ab6c-00a1-4d8a-9f48-09ca19d3bd65" providerId="ADAL" clId="{6F854649-0293-4E5C-A6A7-9C1EC08E0E97}" dt="2023-03-19T03:19:15.657" v="2037" actId="1076"/>
        <pc:sldMkLst>
          <pc:docMk/>
          <pc:sldMk cId="1553566931" sldId="377"/>
        </pc:sldMkLst>
        <pc:spChg chg="mod">
          <ac:chgData name="u3006935@connect.hku.hk" userId="f624ab6c-00a1-4d8a-9f48-09ca19d3bd65" providerId="ADAL" clId="{6F854649-0293-4E5C-A6A7-9C1EC08E0E97}" dt="2023-03-19T03:19:13.898" v="2036" actId="1076"/>
          <ac:spMkLst>
            <pc:docMk/>
            <pc:sldMk cId="1553566931" sldId="377"/>
            <ac:spMk id="53" creationId="{8E3E154F-AC69-46C4-8130-D18B30D94670}"/>
          </ac:spMkLst>
        </pc:spChg>
        <pc:spChg chg="mod">
          <ac:chgData name="u3006935@connect.hku.hk" userId="f624ab6c-00a1-4d8a-9f48-09ca19d3bd65" providerId="ADAL" clId="{6F854649-0293-4E5C-A6A7-9C1EC08E0E97}" dt="2023-03-19T03:19:15.657" v="2037" actId="1076"/>
          <ac:spMkLst>
            <pc:docMk/>
            <pc:sldMk cId="1553566931" sldId="377"/>
            <ac:spMk id="54" creationId="{1CA7947D-C7CC-459A-8415-DEA6B67EAD74}"/>
          </ac:spMkLst>
        </pc:spChg>
      </pc:sldChg>
      <pc:sldChg chg="addSp modSp add mod">
        <pc:chgData name="u3006935@connect.hku.hk" userId="f624ab6c-00a1-4d8a-9f48-09ca19d3bd65" providerId="ADAL" clId="{6F854649-0293-4E5C-A6A7-9C1EC08E0E97}" dt="2023-03-19T08:26:00.783" v="2407" actId="164"/>
        <pc:sldMkLst>
          <pc:docMk/>
          <pc:sldMk cId="171638081" sldId="382"/>
        </pc:sldMkLst>
        <pc:spChg chg="add mod">
          <ac:chgData name="u3006935@connect.hku.hk" userId="f624ab6c-00a1-4d8a-9f48-09ca19d3bd65" providerId="ADAL" clId="{6F854649-0293-4E5C-A6A7-9C1EC08E0E97}" dt="2023-03-19T08:26:00.783" v="2407" actId="164"/>
          <ac:spMkLst>
            <pc:docMk/>
            <pc:sldMk cId="171638081" sldId="382"/>
            <ac:spMk id="11" creationId="{0C2674C8-563C-CCF8-E0F0-E95CF8DD59E3}"/>
          </ac:spMkLst>
        </pc:spChg>
        <pc:spChg chg="add mod">
          <ac:chgData name="u3006935@connect.hku.hk" userId="f624ab6c-00a1-4d8a-9f48-09ca19d3bd65" providerId="ADAL" clId="{6F854649-0293-4E5C-A6A7-9C1EC08E0E97}" dt="2023-03-19T08:26:00.783" v="2407" actId="164"/>
          <ac:spMkLst>
            <pc:docMk/>
            <pc:sldMk cId="171638081" sldId="382"/>
            <ac:spMk id="15" creationId="{9AA6B2ED-3801-FFBB-3BFA-0054AB619111}"/>
          </ac:spMkLst>
        </pc:spChg>
        <pc:spChg chg="add mod">
          <ac:chgData name="u3006935@connect.hku.hk" userId="f624ab6c-00a1-4d8a-9f48-09ca19d3bd65" providerId="ADAL" clId="{6F854649-0293-4E5C-A6A7-9C1EC08E0E97}" dt="2023-03-19T08:26:00.783" v="2407" actId="164"/>
          <ac:spMkLst>
            <pc:docMk/>
            <pc:sldMk cId="171638081" sldId="382"/>
            <ac:spMk id="16" creationId="{8C1DD0CA-FBDB-FA41-D5DD-313913873E9B}"/>
          </ac:spMkLst>
        </pc:spChg>
        <pc:spChg chg="add mod">
          <ac:chgData name="u3006935@connect.hku.hk" userId="f624ab6c-00a1-4d8a-9f48-09ca19d3bd65" providerId="ADAL" clId="{6F854649-0293-4E5C-A6A7-9C1EC08E0E97}" dt="2023-03-19T08:26:00.783" v="2407" actId="164"/>
          <ac:spMkLst>
            <pc:docMk/>
            <pc:sldMk cId="171638081" sldId="382"/>
            <ac:spMk id="17" creationId="{D422A7E0-8718-A850-5AF7-AAE5EAFEE4D5}"/>
          </ac:spMkLst>
        </pc:spChg>
        <pc:spChg chg="add mod">
          <ac:chgData name="u3006935@connect.hku.hk" userId="f624ab6c-00a1-4d8a-9f48-09ca19d3bd65" providerId="ADAL" clId="{6F854649-0293-4E5C-A6A7-9C1EC08E0E97}" dt="2023-03-19T08:26:00.783" v="2407" actId="164"/>
          <ac:spMkLst>
            <pc:docMk/>
            <pc:sldMk cId="171638081" sldId="382"/>
            <ac:spMk id="18" creationId="{8EDEBBDE-7591-0B05-DA03-190CD637AAC6}"/>
          </ac:spMkLst>
        </pc:spChg>
        <pc:spChg chg="add mod">
          <ac:chgData name="u3006935@connect.hku.hk" userId="f624ab6c-00a1-4d8a-9f48-09ca19d3bd65" providerId="ADAL" clId="{6F854649-0293-4E5C-A6A7-9C1EC08E0E97}" dt="2023-03-19T08:26:00.783" v="2407" actId="164"/>
          <ac:spMkLst>
            <pc:docMk/>
            <pc:sldMk cId="171638081" sldId="382"/>
            <ac:spMk id="20" creationId="{43A2500C-69F3-4146-6075-EDE3ADC2CC4A}"/>
          </ac:spMkLst>
        </pc:spChg>
        <pc:spChg chg="mod">
          <ac:chgData name="u3006935@connect.hku.hk" userId="f624ab6c-00a1-4d8a-9f48-09ca19d3bd65" providerId="ADAL" clId="{6F854649-0293-4E5C-A6A7-9C1EC08E0E97}" dt="2023-03-19T07:45:15.308" v="2280" actId="164"/>
          <ac:spMkLst>
            <pc:docMk/>
            <pc:sldMk cId="171638081" sldId="382"/>
            <ac:spMk id="24" creationId="{780406C0-9598-403C-96CC-CA99E2C41F5F}"/>
          </ac:spMkLst>
        </pc:spChg>
        <pc:spChg chg="mod">
          <ac:chgData name="u3006935@connect.hku.hk" userId="f624ab6c-00a1-4d8a-9f48-09ca19d3bd65" providerId="ADAL" clId="{6F854649-0293-4E5C-A6A7-9C1EC08E0E97}" dt="2023-03-19T07:45:15.308" v="2280" actId="164"/>
          <ac:spMkLst>
            <pc:docMk/>
            <pc:sldMk cId="171638081" sldId="382"/>
            <ac:spMk id="25" creationId="{2ACA8D96-419A-4FF9-9A99-02BF83FDB0B7}"/>
          </ac:spMkLst>
        </pc:spChg>
        <pc:grpChg chg="add mod">
          <ac:chgData name="u3006935@connect.hku.hk" userId="f624ab6c-00a1-4d8a-9f48-09ca19d3bd65" providerId="ADAL" clId="{6F854649-0293-4E5C-A6A7-9C1EC08E0E97}" dt="2023-03-19T08:16:14.452" v="2323" actId="164"/>
          <ac:grpSpMkLst>
            <pc:docMk/>
            <pc:sldMk cId="171638081" sldId="382"/>
            <ac:grpSpMk id="2" creationId="{AF7FD1EC-37F9-4618-F78E-130AF780AE16}"/>
          </ac:grpSpMkLst>
        </pc:grpChg>
        <pc:grpChg chg="add mod">
          <ac:chgData name="u3006935@connect.hku.hk" userId="f624ab6c-00a1-4d8a-9f48-09ca19d3bd65" providerId="ADAL" clId="{6F854649-0293-4E5C-A6A7-9C1EC08E0E97}" dt="2023-03-19T08:26:00.783" v="2407" actId="164"/>
          <ac:grpSpMkLst>
            <pc:docMk/>
            <pc:sldMk cId="171638081" sldId="382"/>
            <ac:grpSpMk id="9" creationId="{66CCBFF5-A374-A555-D648-19462F21FADE}"/>
          </ac:grpSpMkLst>
        </pc:grpChg>
        <pc:grpChg chg="add mod">
          <ac:chgData name="u3006935@connect.hku.hk" userId="f624ab6c-00a1-4d8a-9f48-09ca19d3bd65" providerId="ADAL" clId="{6F854649-0293-4E5C-A6A7-9C1EC08E0E97}" dt="2023-03-19T08:26:00.783" v="2407" actId="164"/>
          <ac:grpSpMkLst>
            <pc:docMk/>
            <pc:sldMk cId="171638081" sldId="382"/>
            <ac:grpSpMk id="21" creationId="{C239E847-9451-8BEE-A8C4-B7BB997D232E}"/>
          </ac:grpSpMkLst>
        </pc:grpChg>
        <pc:picChg chg="mod">
          <ac:chgData name="u3006935@connect.hku.hk" userId="f624ab6c-00a1-4d8a-9f48-09ca19d3bd65" providerId="ADAL" clId="{6F854649-0293-4E5C-A6A7-9C1EC08E0E97}" dt="2023-03-19T07:45:15.308" v="2280" actId="164"/>
          <ac:picMkLst>
            <pc:docMk/>
            <pc:sldMk cId="171638081" sldId="382"/>
            <ac:picMk id="10" creationId="{2698238D-0172-4C30-9FE2-960F4D93C536}"/>
          </ac:picMkLst>
        </pc:picChg>
        <pc:picChg chg="mod">
          <ac:chgData name="u3006935@connect.hku.hk" userId="f624ab6c-00a1-4d8a-9f48-09ca19d3bd65" providerId="ADAL" clId="{6F854649-0293-4E5C-A6A7-9C1EC08E0E97}" dt="2023-03-19T07:45:15.308" v="2280" actId="164"/>
          <ac:picMkLst>
            <pc:docMk/>
            <pc:sldMk cId="171638081" sldId="382"/>
            <ac:picMk id="14" creationId="{FFBDB837-E64E-4B08-816F-3824C6EAAC59}"/>
          </ac:picMkLst>
        </pc:picChg>
        <pc:picChg chg="mod">
          <ac:chgData name="u3006935@connect.hku.hk" userId="f624ab6c-00a1-4d8a-9f48-09ca19d3bd65" providerId="ADAL" clId="{6F854649-0293-4E5C-A6A7-9C1EC08E0E97}" dt="2023-03-19T07:45:15.308" v="2280" actId="164"/>
          <ac:picMkLst>
            <pc:docMk/>
            <pc:sldMk cId="171638081" sldId="382"/>
            <ac:picMk id="19" creationId="{44F9CEB4-F001-4A8D-84A8-5BD1A7B44802}"/>
          </ac:picMkLst>
        </pc:picChg>
        <pc:picChg chg="mod">
          <ac:chgData name="u3006935@connect.hku.hk" userId="f624ab6c-00a1-4d8a-9f48-09ca19d3bd65" providerId="ADAL" clId="{6F854649-0293-4E5C-A6A7-9C1EC08E0E97}" dt="2023-03-19T07:45:15.308" v="2280" actId="164"/>
          <ac:picMkLst>
            <pc:docMk/>
            <pc:sldMk cId="171638081" sldId="382"/>
            <ac:picMk id="23" creationId="{46EF2D18-CC74-4018-8CEE-7998F8DB3A8D}"/>
          </ac:picMkLst>
        </pc:picChg>
        <pc:cxnChg chg="add mod">
          <ac:chgData name="u3006935@connect.hku.hk" userId="f624ab6c-00a1-4d8a-9f48-09ca19d3bd65" providerId="ADAL" clId="{6F854649-0293-4E5C-A6A7-9C1EC08E0E97}" dt="2023-03-19T08:20:16.897" v="2334" actId="555"/>
          <ac:cxnSpMkLst>
            <pc:docMk/>
            <pc:sldMk cId="171638081" sldId="382"/>
            <ac:cxnSpMk id="4" creationId="{2A496B88-EAA7-651B-6B2B-FFECEF10E5FC}"/>
          </ac:cxnSpMkLst>
        </pc:cxnChg>
        <pc:cxnChg chg="add mod">
          <ac:chgData name="u3006935@connect.hku.hk" userId="f624ab6c-00a1-4d8a-9f48-09ca19d3bd65" providerId="ADAL" clId="{6F854649-0293-4E5C-A6A7-9C1EC08E0E97}" dt="2023-03-19T08:20:16.897" v="2334" actId="555"/>
          <ac:cxnSpMkLst>
            <pc:docMk/>
            <pc:sldMk cId="171638081" sldId="382"/>
            <ac:cxnSpMk id="5" creationId="{7A32A734-8FC7-264D-88FC-09A0A5E604E3}"/>
          </ac:cxnSpMkLst>
        </pc:cxnChg>
      </pc:sldChg>
      <pc:sldChg chg="addSp delSp modSp add mod">
        <pc:chgData name="u3006935@connect.hku.hk" userId="f624ab6c-00a1-4d8a-9f48-09ca19d3bd65" providerId="ADAL" clId="{6F854649-0293-4E5C-A6A7-9C1EC08E0E97}" dt="2023-03-18T12:22:39.767" v="1730" actId="164"/>
        <pc:sldMkLst>
          <pc:docMk/>
          <pc:sldMk cId="1374579905" sldId="396"/>
        </pc:sldMkLst>
        <pc:spChg chg="del">
          <ac:chgData name="u3006935@connect.hku.hk" userId="f624ab6c-00a1-4d8a-9f48-09ca19d3bd65" providerId="ADAL" clId="{6F854649-0293-4E5C-A6A7-9C1EC08E0E97}" dt="2023-03-18T12:07:54.172" v="1690" actId="478"/>
          <ac:spMkLst>
            <pc:docMk/>
            <pc:sldMk cId="1374579905" sldId="396"/>
            <ac:spMk id="8" creationId="{1D49E328-E25A-45C6-805E-D632B9178DCB}"/>
          </ac:spMkLst>
        </pc:spChg>
        <pc:spChg chg="mod topLvl">
          <ac:chgData name="u3006935@connect.hku.hk" userId="f624ab6c-00a1-4d8a-9f48-09ca19d3bd65" providerId="ADAL" clId="{6F854649-0293-4E5C-A6A7-9C1EC08E0E97}" dt="2023-03-18T12:22:39.767" v="1730" actId="164"/>
          <ac:spMkLst>
            <pc:docMk/>
            <pc:sldMk cId="1374579905" sldId="396"/>
            <ac:spMk id="12" creationId="{7FAF3B4A-4606-43B4-A164-D391A3116DED}"/>
          </ac:spMkLst>
        </pc:spChg>
        <pc:spChg chg="mod topLvl">
          <ac:chgData name="u3006935@connect.hku.hk" userId="f624ab6c-00a1-4d8a-9f48-09ca19d3bd65" providerId="ADAL" clId="{6F854649-0293-4E5C-A6A7-9C1EC08E0E97}" dt="2023-03-18T12:22:39.767" v="1730" actId="164"/>
          <ac:spMkLst>
            <pc:docMk/>
            <pc:sldMk cId="1374579905" sldId="396"/>
            <ac:spMk id="13" creationId="{3AAEF0FB-4E24-4013-8387-8258FCDD1B0E}"/>
          </ac:spMkLst>
        </pc:spChg>
        <pc:spChg chg="mod topLvl">
          <ac:chgData name="u3006935@connect.hku.hk" userId="f624ab6c-00a1-4d8a-9f48-09ca19d3bd65" providerId="ADAL" clId="{6F854649-0293-4E5C-A6A7-9C1EC08E0E97}" dt="2023-03-18T12:22:39.767" v="1730" actId="164"/>
          <ac:spMkLst>
            <pc:docMk/>
            <pc:sldMk cId="1374579905" sldId="396"/>
            <ac:spMk id="14" creationId="{33101C0A-CF71-4459-85F9-B3BBFCAC5A37}"/>
          </ac:spMkLst>
        </pc:spChg>
        <pc:spChg chg="mod topLvl">
          <ac:chgData name="u3006935@connect.hku.hk" userId="f624ab6c-00a1-4d8a-9f48-09ca19d3bd65" providerId="ADAL" clId="{6F854649-0293-4E5C-A6A7-9C1EC08E0E97}" dt="2023-03-18T12:22:39.767" v="1730" actId="164"/>
          <ac:spMkLst>
            <pc:docMk/>
            <pc:sldMk cId="1374579905" sldId="396"/>
            <ac:spMk id="15" creationId="{803231A1-8AB3-47AA-AFA0-1C51FBEBCF3B}"/>
          </ac:spMkLst>
        </pc:spChg>
        <pc:spChg chg="mod topLvl">
          <ac:chgData name="u3006935@connect.hku.hk" userId="f624ab6c-00a1-4d8a-9f48-09ca19d3bd65" providerId="ADAL" clId="{6F854649-0293-4E5C-A6A7-9C1EC08E0E97}" dt="2023-03-18T12:22:39.767" v="1730" actId="164"/>
          <ac:spMkLst>
            <pc:docMk/>
            <pc:sldMk cId="1374579905" sldId="396"/>
            <ac:spMk id="16" creationId="{00AA0EBE-8690-4ADD-93F4-4FA8F5F3C7FB}"/>
          </ac:spMkLst>
        </pc:spChg>
        <pc:spChg chg="mod topLvl">
          <ac:chgData name="u3006935@connect.hku.hk" userId="f624ab6c-00a1-4d8a-9f48-09ca19d3bd65" providerId="ADAL" clId="{6F854649-0293-4E5C-A6A7-9C1EC08E0E97}" dt="2023-03-18T12:22:39.767" v="1730" actId="164"/>
          <ac:spMkLst>
            <pc:docMk/>
            <pc:sldMk cId="1374579905" sldId="396"/>
            <ac:spMk id="18" creationId="{35B4C16F-3A8E-4C32-8241-4A60C0D69A69}"/>
          </ac:spMkLst>
        </pc:spChg>
        <pc:spChg chg="mod topLvl">
          <ac:chgData name="u3006935@connect.hku.hk" userId="f624ab6c-00a1-4d8a-9f48-09ca19d3bd65" providerId="ADAL" clId="{6F854649-0293-4E5C-A6A7-9C1EC08E0E97}" dt="2023-03-18T12:22:39.767" v="1730" actId="164"/>
          <ac:spMkLst>
            <pc:docMk/>
            <pc:sldMk cId="1374579905" sldId="396"/>
            <ac:spMk id="19" creationId="{AEB5E7C4-CCB1-4F03-9BF7-144A2265D75C}"/>
          </ac:spMkLst>
        </pc:spChg>
        <pc:spChg chg="mod topLvl">
          <ac:chgData name="u3006935@connect.hku.hk" userId="f624ab6c-00a1-4d8a-9f48-09ca19d3bd65" providerId="ADAL" clId="{6F854649-0293-4E5C-A6A7-9C1EC08E0E97}" dt="2023-03-18T12:22:39.767" v="1730" actId="164"/>
          <ac:spMkLst>
            <pc:docMk/>
            <pc:sldMk cId="1374579905" sldId="396"/>
            <ac:spMk id="20" creationId="{DAB2E2FC-FBA9-44D9-9E85-B0F95EFF3DAB}"/>
          </ac:spMkLst>
        </pc:spChg>
        <pc:spChg chg="mod topLvl">
          <ac:chgData name="u3006935@connect.hku.hk" userId="f624ab6c-00a1-4d8a-9f48-09ca19d3bd65" providerId="ADAL" clId="{6F854649-0293-4E5C-A6A7-9C1EC08E0E97}" dt="2023-03-18T12:22:39.767" v="1730" actId="164"/>
          <ac:spMkLst>
            <pc:docMk/>
            <pc:sldMk cId="1374579905" sldId="396"/>
            <ac:spMk id="23" creationId="{D223A20F-47CE-4892-AD20-7162AA059BC1}"/>
          </ac:spMkLst>
        </pc:spChg>
        <pc:spChg chg="mod topLvl">
          <ac:chgData name="u3006935@connect.hku.hk" userId="f624ab6c-00a1-4d8a-9f48-09ca19d3bd65" providerId="ADAL" clId="{6F854649-0293-4E5C-A6A7-9C1EC08E0E97}" dt="2023-03-18T12:22:39.767" v="1730" actId="164"/>
          <ac:spMkLst>
            <pc:docMk/>
            <pc:sldMk cId="1374579905" sldId="396"/>
            <ac:spMk id="24" creationId="{C96FA2B8-F90F-452B-B5B9-B7DFE90A6B0D}"/>
          </ac:spMkLst>
        </pc:spChg>
        <pc:spChg chg="mod topLvl">
          <ac:chgData name="u3006935@connect.hku.hk" userId="f624ab6c-00a1-4d8a-9f48-09ca19d3bd65" providerId="ADAL" clId="{6F854649-0293-4E5C-A6A7-9C1EC08E0E97}" dt="2023-03-18T12:22:39.767" v="1730" actId="164"/>
          <ac:spMkLst>
            <pc:docMk/>
            <pc:sldMk cId="1374579905" sldId="396"/>
            <ac:spMk id="25" creationId="{46EE227E-93FF-4A48-8360-331178A90546}"/>
          </ac:spMkLst>
        </pc:spChg>
        <pc:grpChg chg="del">
          <ac:chgData name="u3006935@connect.hku.hk" userId="f624ab6c-00a1-4d8a-9f48-09ca19d3bd65" providerId="ADAL" clId="{6F854649-0293-4E5C-A6A7-9C1EC08E0E97}" dt="2023-03-18T11:53:44.168" v="1599" actId="478"/>
          <ac:grpSpMkLst>
            <pc:docMk/>
            <pc:sldMk cId="1374579905" sldId="396"/>
            <ac:grpSpMk id="6" creationId="{3A7F969C-83E1-99CD-1E83-7912260E682B}"/>
          </ac:grpSpMkLst>
        </pc:grpChg>
        <pc:grpChg chg="add del mod">
          <ac:chgData name="u3006935@connect.hku.hk" userId="f624ab6c-00a1-4d8a-9f48-09ca19d3bd65" providerId="ADAL" clId="{6F854649-0293-4E5C-A6A7-9C1EC08E0E97}" dt="2023-03-18T12:22:16.437" v="1720" actId="165"/>
          <ac:grpSpMkLst>
            <pc:docMk/>
            <pc:sldMk cId="1374579905" sldId="396"/>
            <ac:grpSpMk id="53" creationId="{9CD94A1C-536A-C821-A20C-4146DF00AEE7}"/>
          </ac:grpSpMkLst>
        </pc:grpChg>
        <pc:grpChg chg="add mod">
          <ac:chgData name="u3006935@connect.hku.hk" userId="f624ab6c-00a1-4d8a-9f48-09ca19d3bd65" providerId="ADAL" clId="{6F854649-0293-4E5C-A6A7-9C1EC08E0E97}" dt="2023-03-18T12:22:39.767" v="1730" actId="164"/>
          <ac:grpSpMkLst>
            <pc:docMk/>
            <pc:sldMk cId="1374579905" sldId="396"/>
            <ac:grpSpMk id="54" creationId="{BE7672C1-B24A-742D-8A55-A4FBEBFD072F}"/>
          </ac:grpSpMkLst>
        </pc:grpChg>
        <pc:picChg chg="mod topLvl">
          <ac:chgData name="u3006935@connect.hku.hk" userId="f624ab6c-00a1-4d8a-9f48-09ca19d3bd65" providerId="ADAL" clId="{6F854649-0293-4E5C-A6A7-9C1EC08E0E97}" dt="2023-03-18T12:22:39.767" v="1730" actId="164"/>
          <ac:picMkLst>
            <pc:docMk/>
            <pc:sldMk cId="1374579905" sldId="396"/>
            <ac:picMk id="2" creationId="{FF1C383E-A991-4D33-A228-487D68C3DC9F}"/>
          </ac:picMkLst>
        </pc:picChg>
        <pc:picChg chg="mod topLvl">
          <ac:chgData name="u3006935@connect.hku.hk" userId="f624ab6c-00a1-4d8a-9f48-09ca19d3bd65" providerId="ADAL" clId="{6F854649-0293-4E5C-A6A7-9C1EC08E0E97}" dt="2023-03-18T12:22:39.767" v="1730" actId="164"/>
          <ac:picMkLst>
            <pc:docMk/>
            <pc:sldMk cId="1374579905" sldId="396"/>
            <ac:picMk id="3" creationId="{8B9FE192-6963-4156-B271-1462E9F47467}"/>
          </ac:picMkLst>
        </pc:picChg>
        <pc:picChg chg="del">
          <ac:chgData name="u3006935@connect.hku.hk" userId="f624ab6c-00a1-4d8a-9f48-09ca19d3bd65" providerId="ADAL" clId="{6F854649-0293-4E5C-A6A7-9C1EC08E0E97}" dt="2023-03-18T11:49:33.323" v="1594" actId="478"/>
          <ac:picMkLst>
            <pc:docMk/>
            <pc:sldMk cId="1374579905" sldId="396"/>
            <ac:picMk id="4" creationId="{7BD89FD5-C1CD-8DA7-D4CA-E2E29659AE99}"/>
          </ac:picMkLst>
        </pc:picChg>
        <pc:picChg chg="mod topLvl">
          <ac:chgData name="u3006935@connect.hku.hk" userId="f624ab6c-00a1-4d8a-9f48-09ca19d3bd65" providerId="ADAL" clId="{6F854649-0293-4E5C-A6A7-9C1EC08E0E97}" dt="2023-03-18T12:22:39.767" v="1730" actId="164"/>
          <ac:picMkLst>
            <pc:docMk/>
            <pc:sldMk cId="1374579905" sldId="396"/>
            <ac:picMk id="5" creationId="{55803238-25A6-47EF-B6AC-50A9693E4AE0}"/>
          </ac:picMkLst>
        </pc:picChg>
        <pc:picChg chg="mod topLvl">
          <ac:chgData name="u3006935@connect.hku.hk" userId="f624ab6c-00a1-4d8a-9f48-09ca19d3bd65" providerId="ADAL" clId="{6F854649-0293-4E5C-A6A7-9C1EC08E0E97}" dt="2023-03-18T12:22:39.767" v="1730" actId="164"/>
          <ac:picMkLst>
            <pc:docMk/>
            <pc:sldMk cId="1374579905" sldId="396"/>
            <ac:picMk id="7" creationId="{84CC1D2F-98C0-43D8-B517-860A6AFB5A83}"/>
          </ac:picMkLst>
        </pc:picChg>
        <pc:picChg chg="mod topLvl">
          <ac:chgData name="u3006935@connect.hku.hk" userId="f624ab6c-00a1-4d8a-9f48-09ca19d3bd65" providerId="ADAL" clId="{6F854649-0293-4E5C-A6A7-9C1EC08E0E97}" dt="2023-03-18T12:22:39.767" v="1730" actId="164"/>
          <ac:picMkLst>
            <pc:docMk/>
            <pc:sldMk cId="1374579905" sldId="396"/>
            <ac:picMk id="9" creationId="{09F91F29-EDE2-40AC-9078-D1DB78570985}"/>
          </ac:picMkLst>
        </pc:picChg>
        <pc:picChg chg="del">
          <ac:chgData name="u3006935@connect.hku.hk" userId="f624ab6c-00a1-4d8a-9f48-09ca19d3bd65" providerId="ADAL" clId="{6F854649-0293-4E5C-A6A7-9C1EC08E0E97}" dt="2023-03-18T11:59:12.685" v="1604" actId="478"/>
          <ac:picMkLst>
            <pc:docMk/>
            <pc:sldMk cId="1374579905" sldId="396"/>
            <ac:picMk id="10" creationId="{04479D6E-CDC4-FDDD-F3AA-AC5683DFAA96}"/>
          </ac:picMkLst>
        </pc:picChg>
        <pc:picChg chg="mod topLvl">
          <ac:chgData name="u3006935@connect.hku.hk" userId="f624ab6c-00a1-4d8a-9f48-09ca19d3bd65" providerId="ADAL" clId="{6F854649-0293-4E5C-A6A7-9C1EC08E0E97}" dt="2023-03-18T12:22:39.767" v="1730" actId="164"/>
          <ac:picMkLst>
            <pc:docMk/>
            <pc:sldMk cId="1374579905" sldId="396"/>
            <ac:picMk id="11" creationId="{AD04234F-9A4B-4645-856C-DDF4BFFADED6}"/>
          </ac:picMkLst>
        </pc:picChg>
        <pc:picChg chg="mod topLvl">
          <ac:chgData name="u3006935@connect.hku.hk" userId="f624ab6c-00a1-4d8a-9f48-09ca19d3bd65" providerId="ADAL" clId="{6F854649-0293-4E5C-A6A7-9C1EC08E0E97}" dt="2023-03-18T12:22:39.767" v="1730" actId="164"/>
          <ac:picMkLst>
            <pc:docMk/>
            <pc:sldMk cId="1374579905" sldId="396"/>
            <ac:picMk id="17" creationId="{48B4DE2F-0120-46EB-8A12-47EB1571D58D}"/>
          </ac:picMkLst>
        </pc:picChg>
        <pc:picChg chg="mod topLvl">
          <ac:chgData name="u3006935@connect.hku.hk" userId="f624ab6c-00a1-4d8a-9f48-09ca19d3bd65" providerId="ADAL" clId="{6F854649-0293-4E5C-A6A7-9C1EC08E0E97}" dt="2023-03-18T12:22:39.767" v="1730" actId="164"/>
          <ac:picMkLst>
            <pc:docMk/>
            <pc:sldMk cId="1374579905" sldId="396"/>
            <ac:picMk id="21" creationId="{EF8A0D32-0BD6-4CFC-BF29-C6610FB2F3D4}"/>
          </ac:picMkLst>
        </pc:picChg>
        <pc:picChg chg="mod topLvl">
          <ac:chgData name="u3006935@connect.hku.hk" userId="f624ab6c-00a1-4d8a-9f48-09ca19d3bd65" providerId="ADAL" clId="{6F854649-0293-4E5C-A6A7-9C1EC08E0E97}" dt="2023-03-18T12:22:39.767" v="1730" actId="164"/>
          <ac:picMkLst>
            <pc:docMk/>
            <pc:sldMk cId="1374579905" sldId="396"/>
            <ac:picMk id="22" creationId="{6D0772D1-A6AA-4D67-8969-D17214C86E7E}"/>
          </ac:picMkLst>
        </pc:picChg>
        <pc:picChg chg="mod topLvl">
          <ac:chgData name="u3006935@connect.hku.hk" userId="f624ab6c-00a1-4d8a-9f48-09ca19d3bd65" providerId="ADAL" clId="{6F854649-0293-4E5C-A6A7-9C1EC08E0E97}" dt="2023-03-18T12:22:39.767" v="1730" actId="164"/>
          <ac:picMkLst>
            <pc:docMk/>
            <pc:sldMk cId="1374579905" sldId="396"/>
            <ac:picMk id="26" creationId="{C84C569D-25AB-4D13-B3B7-8210B2E3D81C}"/>
          </ac:picMkLst>
        </pc:picChg>
        <pc:picChg chg="del">
          <ac:chgData name="u3006935@connect.hku.hk" userId="f624ab6c-00a1-4d8a-9f48-09ca19d3bd65" providerId="ADAL" clId="{6F854649-0293-4E5C-A6A7-9C1EC08E0E97}" dt="2023-03-18T12:01:58.388" v="1605" actId="478"/>
          <ac:picMkLst>
            <pc:docMk/>
            <pc:sldMk cId="1374579905" sldId="396"/>
            <ac:picMk id="27" creationId="{8F31DF32-4B53-9BC7-D5C9-4031A471F001}"/>
          </ac:picMkLst>
        </pc:picChg>
        <pc:picChg chg="add mod topLvl">
          <ac:chgData name="u3006935@connect.hku.hk" userId="f624ab6c-00a1-4d8a-9f48-09ca19d3bd65" providerId="ADAL" clId="{6F854649-0293-4E5C-A6A7-9C1EC08E0E97}" dt="2023-03-18T12:22:39.767" v="1730" actId="164"/>
          <ac:picMkLst>
            <pc:docMk/>
            <pc:sldMk cId="1374579905" sldId="396"/>
            <ac:picMk id="31" creationId="{9BAB6C07-8273-B42C-D245-01ECC730FEA5}"/>
          </ac:picMkLst>
        </pc:picChg>
        <pc:picChg chg="del">
          <ac:chgData name="u3006935@connect.hku.hk" userId="f624ab6c-00a1-4d8a-9f48-09ca19d3bd65" providerId="ADAL" clId="{6F854649-0293-4E5C-A6A7-9C1EC08E0E97}" dt="2023-03-18T11:40:43.586" v="1590" actId="478"/>
          <ac:picMkLst>
            <pc:docMk/>
            <pc:sldMk cId="1374579905" sldId="396"/>
            <ac:picMk id="49" creationId="{1A8E8FFD-06DA-4A08-98B1-B84F25EA0511}"/>
          </ac:picMkLst>
        </pc:picChg>
        <pc:picChg chg="add mod topLvl">
          <ac:chgData name="u3006935@connect.hku.hk" userId="f624ab6c-00a1-4d8a-9f48-09ca19d3bd65" providerId="ADAL" clId="{6F854649-0293-4E5C-A6A7-9C1EC08E0E97}" dt="2023-03-18T12:22:39.767" v="1730" actId="164"/>
          <ac:picMkLst>
            <pc:docMk/>
            <pc:sldMk cId="1374579905" sldId="396"/>
            <ac:picMk id="50" creationId="{DF5D0B9E-8D4E-4116-34CC-77730CD3CE3A}"/>
          </ac:picMkLst>
        </pc:picChg>
        <pc:picChg chg="add mod topLvl">
          <ac:chgData name="u3006935@connect.hku.hk" userId="f624ab6c-00a1-4d8a-9f48-09ca19d3bd65" providerId="ADAL" clId="{6F854649-0293-4E5C-A6A7-9C1EC08E0E97}" dt="2023-03-18T12:22:39.767" v="1730" actId="164"/>
          <ac:picMkLst>
            <pc:docMk/>
            <pc:sldMk cId="1374579905" sldId="396"/>
            <ac:picMk id="52" creationId="{6A55AAE7-F7E8-274B-7A10-2F126D7BC53C}"/>
          </ac:picMkLst>
        </pc:picChg>
      </pc:sldChg>
      <pc:sldChg chg="addSp delSp modSp add mod">
        <pc:chgData name="u3006935@connect.hku.hk" userId="f624ab6c-00a1-4d8a-9f48-09ca19d3bd65" providerId="ADAL" clId="{6F854649-0293-4E5C-A6A7-9C1EC08E0E97}" dt="2023-03-18T10:37:38.576" v="1581" actId="1076"/>
        <pc:sldMkLst>
          <pc:docMk/>
          <pc:sldMk cId="1255568993" sldId="409"/>
        </pc:sldMkLst>
        <pc:spChg chg="mod">
          <ac:chgData name="u3006935@connect.hku.hk" userId="f624ab6c-00a1-4d8a-9f48-09ca19d3bd65" providerId="ADAL" clId="{6F854649-0293-4E5C-A6A7-9C1EC08E0E97}" dt="2023-03-18T10:36:40.981" v="1577" actId="164"/>
          <ac:spMkLst>
            <pc:docMk/>
            <pc:sldMk cId="1255568993" sldId="409"/>
            <ac:spMk id="13" creationId="{24A46B15-30CD-4381-B60E-3538E34F3D3F}"/>
          </ac:spMkLst>
        </pc:spChg>
        <pc:spChg chg="mod">
          <ac:chgData name="u3006935@connect.hku.hk" userId="f624ab6c-00a1-4d8a-9f48-09ca19d3bd65" providerId="ADAL" clId="{6F854649-0293-4E5C-A6A7-9C1EC08E0E97}" dt="2023-03-18T10:37:38.576" v="1581" actId="1076"/>
          <ac:spMkLst>
            <pc:docMk/>
            <pc:sldMk cId="1255568993" sldId="409"/>
            <ac:spMk id="15" creationId="{CB238A19-8C8E-4055-93B6-CAFDC9DC6547}"/>
          </ac:spMkLst>
        </pc:spChg>
        <pc:grpChg chg="add mod">
          <ac:chgData name="u3006935@connect.hku.hk" userId="f624ab6c-00a1-4d8a-9f48-09ca19d3bd65" providerId="ADAL" clId="{6F854649-0293-4E5C-A6A7-9C1EC08E0E97}" dt="2023-03-18T10:36:40.981" v="1577" actId="164"/>
          <ac:grpSpMkLst>
            <pc:docMk/>
            <pc:sldMk cId="1255568993" sldId="409"/>
            <ac:grpSpMk id="22" creationId="{46E5194F-DFEA-942F-E0E3-87DF50077058}"/>
          </ac:grpSpMkLst>
        </pc:grpChg>
        <pc:grpChg chg="add mod">
          <ac:chgData name="u3006935@connect.hku.hk" userId="f624ab6c-00a1-4d8a-9f48-09ca19d3bd65" providerId="ADAL" clId="{6F854649-0293-4E5C-A6A7-9C1EC08E0E97}" dt="2023-03-18T10:36:46.951" v="1578" actId="164"/>
          <ac:grpSpMkLst>
            <pc:docMk/>
            <pc:sldMk cId="1255568993" sldId="409"/>
            <ac:grpSpMk id="23" creationId="{A1A81766-5A4F-C545-E0F5-59D5DBCB3C89}"/>
          </ac:grpSpMkLst>
        </pc:grpChg>
        <pc:picChg chg="add mod">
          <ac:chgData name="u3006935@connect.hku.hk" userId="f624ab6c-00a1-4d8a-9f48-09ca19d3bd65" providerId="ADAL" clId="{6F854649-0293-4E5C-A6A7-9C1EC08E0E97}" dt="2023-03-18T10:36:40.981" v="1577" actId="164"/>
          <ac:picMkLst>
            <pc:docMk/>
            <pc:sldMk cId="1255568993" sldId="409"/>
            <ac:picMk id="3" creationId="{B689F1C0-190F-FE7A-2D62-8F8AAFAE3A48}"/>
          </ac:picMkLst>
        </pc:picChg>
        <pc:picChg chg="add mod">
          <ac:chgData name="u3006935@connect.hku.hk" userId="f624ab6c-00a1-4d8a-9f48-09ca19d3bd65" providerId="ADAL" clId="{6F854649-0293-4E5C-A6A7-9C1EC08E0E97}" dt="2023-03-18T10:36:40.981" v="1577" actId="164"/>
          <ac:picMkLst>
            <pc:docMk/>
            <pc:sldMk cId="1255568993" sldId="409"/>
            <ac:picMk id="6" creationId="{FBA2869B-E251-081A-D893-F660302F56B0}"/>
          </ac:picMkLst>
        </pc:picChg>
        <pc:picChg chg="add del mod">
          <ac:chgData name="u3006935@connect.hku.hk" userId="f624ab6c-00a1-4d8a-9f48-09ca19d3bd65" providerId="ADAL" clId="{6F854649-0293-4E5C-A6A7-9C1EC08E0E97}" dt="2023-03-18T10:11:30.037" v="1518" actId="478"/>
          <ac:picMkLst>
            <pc:docMk/>
            <pc:sldMk cId="1255568993" sldId="409"/>
            <ac:picMk id="8" creationId="{B6660148-928E-56F3-98AC-E8276E6227AD}"/>
          </ac:picMkLst>
        </pc:picChg>
        <pc:picChg chg="del mod">
          <ac:chgData name="u3006935@connect.hku.hk" userId="f624ab6c-00a1-4d8a-9f48-09ca19d3bd65" providerId="ADAL" clId="{6F854649-0293-4E5C-A6A7-9C1EC08E0E97}" dt="2023-03-18T10:18:02.340" v="1539" actId="478"/>
          <ac:picMkLst>
            <pc:docMk/>
            <pc:sldMk cId="1255568993" sldId="409"/>
            <ac:picMk id="10" creationId="{08A1682E-742A-4BEC-A350-6B83AC906A0A}"/>
          </ac:picMkLst>
        </pc:picChg>
        <pc:picChg chg="del">
          <ac:chgData name="u3006935@connect.hku.hk" userId="f624ab6c-00a1-4d8a-9f48-09ca19d3bd65" providerId="ADAL" clId="{6F854649-0293-4E5C-A6A7-9C1EC08E0E97}" dt="2023-03-18T10:11:20.052" v="1514" actId="478"/>
          <ac:picMkLst>
            <pc:docMk/>
            <pc:sldMk cId="1255568993" sldId="409"/>
            <ac:picMk id="11" creationId="{A236C88F-17FF-4F8C-8FDB-8D23FB4092D9}"/>
          </ac:picMkLst>
        </pc:picChg>
        <pc:picChg chg="del">
          <ac:chgData name="u3006935@connect.hku.hk" userId="f624ab6c-00a1-4d8a-9f48-09ca19d3bd65" providerId="ADAL" clId="{6F854649-0293-4E5C-A6A7-9C1EC08E0E97}" dt="2023-03-18T10:08:14.887" v="1501" actId="478"/>
          <ac:picMkLst>
            <pc:docMk/>
            <pc:sldMk cId="1255568993" sldId="409"/>
            <ac:picMk id="12" creationId="{1A4107DD-ADFC-4D2A-B63A-5AA3EB1C7B20}"/>
          </ac:picMkLst>
        </pc:picChg>
        <pc:picChg chg="add mod">
          <ac:chgData name="u3006935@connect.hku.hk" userId="f624ab6c-00a1-4d8a-9f48-09ca19d3bd65" providerId="ADAL" clId="{6F854649-0293-4E5C-A6A7-9C1EC08E0E97}" dt="2023-03-18T10:36:40.981" v="1577" actId="164"/>
          <ac:picMkLst>
            <pc:docMk/>
            <pc:sldMk cId="1255568993" sldId="409"/>
            <ac:picMk id="14" creationId="{094558C4-C24F-665E-7098-FA419C8C1E0F}"/>
          </ac:picMkLst>
        </pc:picChg>
        <pc:picChg chg="del">
          <ac:chgData name="u3006935@connect.hku.hk" userId="f624ab6c-00a1-4d8a-9f48-09ca19d3bd65" providerId="ADAL" clId="{6F854649-0293-4E5C-A6A7-9C1EC08E0E97}" dt="2023-03-18T10:33:54.345" v="1546" actId="478"/>
          <ac:picMkLst>
            <pc:docMk/>
            <pc:sldMk cId="1255568993" sldId="409"/>
            <ac:picMk id="17" creationId="{9109E96A-57F6-423A-A863-0B63F65D0F0F}"/>
          </ac:picMkLst>
        </pc:picChg>
        <pc:picChg chg="add mod">
          <ac:chgData name="u3006935@connect.hku.hk" userId="f624ab6c-00a1-4d8a-9f48-09ca19d3bd65" providerId="ADAL" clId="{6F854649-0293-4E5C-A6A7-9C1EC08E0E97}" dt="2023-03-18T10:36:46.951" v="1578" actId="164"/>
          <ac:picMkLst>
            <pc:docMk/>
            <pc:sldMk cId="1255568993" sldId="409"/>
            <ac:picMk id="18" creationId="{A98C1142-04DF-FA9C-E461-DBADF98B2DF9}"/>
          </ac:picMkLst>
        </pc:picChg>
        <pc:picChg chg="del">
          <ac:chgData name="u3006935@connect.hku.hk" userId="f624ab6c-00a1-4d8a-9f48-09ca19d3bd65" providerId="ADAL" clId="{6F854649-0293-4E5C-A6A7-9C1EC08E0E97}" dt="2023-03-18T10:29:09.628" v="1540" actId="478"/>
          <ac:picMkLst>
            <pc:docMk/>
            <pc:sldMk cId="1255568993" sldId="409"/>
            <ac:picMk id="19" creationId="{9678F2BF-3476-45B3-B404-440B5AB805E1}"/>
          </ac:picMkLst>
        </pc:picChg>
        <pc:picChg chg="add mod">
          <ac:chgData name="u3006935@connect.hku.hk" userId="f624ab6c-00a1-4d8a-9f48-09ca19d3bd65" providerId="ADAL" clId="{6F854649-0293-4E5C-A6A7-9C1EC08E0E97}" dt="2023-03-18T10:36:46.951" v="1578" actId="164"/>
          <ac:picMkLst>
            <pc:docMk/>
            <pc:sldMk cId="1255568993" sldId="409"/>
            <ac:picMk id="21" creationId="{9D8CB077-CD3F-3EA9-DC23-3D85CB01C4EA}"/>
          </ac:picMkLst>
        </pc:picChg>
      </pc:sldChg>
      <pc:sldChg chg="addSp delSp modSp new del mod">
        <pc:chgData name="u3006935@connect.hku.hk" userId="f624ab6c-00a1-4d8a-9f48-09ca19d3bd65" providerId="ADAL" clId="{6F854649-0293-4E5C-A6A7-9C1EC08E0E97}" dt="2023-03-19T03:18:43.409" v="2031" actId="47"/>
        <pc:sldMkLst>
          <pc:docMk/>
          <pc:sldMk cId="1326063999" sldId="410"/>
        </pc:sldMkLst>
        <pc:spChg chg="del">
          <ac:chgData name="u3006935@connect.hku.hk" userId="f624ab6c-00a1-4d8a-9f48-09ca19d3bd65" providerId="ADAL" clId="{6F854649-0293-4E5C-A6A7-9C1EC08E0E97}" dt="2023-03-18T11:39:40.447" v="1583" actId="478"/>
          <ac:spMkLst>
            <pc:docMk/>
            <pc:sldMk cId="1326063999" sldId="410"/>
            <ac:spMk id="2" creationId="{13E617CC-D4AE-F546-3AFD-E1B1B24F1377}"/>
          </ac:spMkLst>
        </pc:spChg>
        <pc:spChg chg="del">
          <ac:chgData name="u3006935@connect.hku.hk" userId="f624ab6c-00a1-4d8a-9f48-09ca19d3bd65" providerId="ADAL" clId="{6F854649-0293-4E5C-A6A7-9C1EC08E0E97}" dt="2023-03-18T11:40:01.087" v="1586" actId="478"/>
          <ac:spMkLst>
            <pc:docMk/>
            <pc:sldMk cId="1326063999" sldId="410"/>
            <ac:spMk id="3" creationId="{D1BF619B-7511-A117-29BA-2964ADDA9F58}"/>
          </ac:spMkLst>
        </pc:spChg>
        <pc:picChg chg="add del mod">
          <ac:chgData name="u3006935@connect.hku.hk" userId="f624ab6c-00a1-4d8a-9f48-09ca19d3bd65" providerId="ADAL" clId="{6F854649-0293-4E5C-A6A7-9C1EC08E0E97}" dt="2023-03-18T12:48:04.565" v="1776" actId="478"/>
          <ac:picMkLst>
            <pc:docMk/>
            <pc:sldMk cId="1326063999" sldId="410"/>
            <ac:picMk id="4" creationId="{F4D19945-0781-A644-AD41-E040E2744CE1}"/>
          </ac:picMkLst>
        </pc:picChg>
        <pc:picChg chg="add mod">
          <ac:chgData name="u3006935@connect.hku.hk" userId="f624ab6c-00a1-4d8a-9f48-09ca19d3bd65" providerId="ADAL" clId="{6F854649-0293-4E5C-A6A7-9C1EC08E0E97}" dt="2023-03-18T12:48:21.621" v="1780" actId="1076"/>
          <ac:picMkLst>
            <pc:docMk/>
            <pc:sldMk cId="1326063999" sldId="410"/>
            <ac:picMk id="9" creationId="{3D3D619E-B4C7-825B-8DAC-30C2B9D87EF2}"/>
          </ac:picMkLst>
        </pc:picChg>
        <pc:cxnChg chg="add mod">
          <ac:chgData name="u3006935@connect.hku.hk" userId="f624ab6c-00a1-4d8a-9f48-09ca19d3bd65" providerId="ADAL" clId="{6F854649-0293-4E5C-A6A7-9C1EC08E0E97}" dt="2023-03-18T12:48:04.565" v="1776" actId="478"/>
          <ac:cxnSpMkLst>
            <pc:docMk/>
            <pc:sldMk cId="1326063999" sldId="410"/>
            <ac:cxnSpMk id="6" creationId="{20CAFAE0-6306-29C7-12EA-373B2841F7CD}"/>
          </ac:cxnSpMkLst>
        </pc:cxnChg>
        <pc:cxnChg chg="add mod">
          <ac:chgData name="u3006935@connect.hku.hk" userId="f624ab6c-00a1-4d8a-9f48-09ca19d3bd65" providerId="ADAL" clId="{6F854649-0293-4E5C-A6A7-9C1EC08E0E97}" dt="2023-03-18T12:48:04.565" v="1776" actId="478"/>
          <ac:cxnSpMkLst>
            <pc:docMk/>
            <pc:sldMk cId="1326063999" sldId="410"/>
            <ac:cxnSpMk id="8" creationId="{A2C555BE-B314-4A3D-B7C5-186B406A9DDF}"/>
          </ac:cxnSpMkLst>
        </pc:cxnChg>
        <pc:cxnChg chg="add">
          <ac:chgData name="u3006935@connect.hku.hk" userId="f624ab6c-00a1-4d8a-9f48-09ca19d3bd65" providerId="ADAL" clId="{6F854649-0293-4E5C-A6A7-9C1EC08E0E97}" dt="2023-03-18T12:48:30.384" v="1781" actId="11529"/>
          <ac:cxnSpMkLst>
            <pc:docMk/>
            <pc:sldMk cId="1326063999" sldId="410"/>
            <ac:cxnSpMk id="11" creationId="{9C222ED2-73CA-67AE-132C-8E79C706BCE0}"/>
          </ac:cxnSpMkLst>
        </pc:cxnChg>
        <pc:cxnChg chg="add">
          <ac:chgData name="u3006935@connect.hku.hk" userId="f624ab6c-00a1-4d8a-9f48-09ca19d3bd65" providerId="ADAL" clId="{6F854649-0293-4E5C-A6A7-9C1EC08E0E97}" dt="2023-03-18T12:48:38.986" v="1782" actId="11529"/>
          <ac:cxnSpMkLst>
            <pc:docMk/>
            <pc:sldMk cId="1326063999" sldId="410"/>
            <ac:cxnSpMk id="13" creationId="{2FA5BC29-CCA5-AC5B-A55A-2A41F9EB50C9}"/>
          </ac:cxnSpMkLst>
        </pc:cxnChg>
      </pc:sldChg>
      <pc:sldChg chg="addSp delSp modSp new mod">
        <pc:chgData name="u3006935@connect.hku.hk" userId="f624ab6c-00a1-4d8a-9f48-09ca19d3bd65" providerId="ADAL" clId="{6F854649-0293-4E5C-A6A7-9C1EC08E0E97}" dt="2023-03-19T02:32:25.679" v="2028" actId="1076"/>
        <pc:sldMkLst>
          <pc:docMk/>
          <pc:sldMk cId="923332611" sldId="411"/>
        </pc:sldMkLst>
        <pc:spChg chg="del">
          <ac:chgData name="u3006935@connect.hku.hk" userId="f624ab6c-00a1-4d8a-9f48-09ca19d3bd65" providerId="ADAL" clId="{6F854649-0293-4E5C-A6A7-9C1EC08E0E97}" dt="2023-03-18T13:13:33.737" v="1805" actId="478"/>
          <ac:spMkLst>
            <pc:docMk/>
            <pc:sldMk cId="923332611" sldId="411"/>
            <ac:spMk id="2" creationId="{8C5B30B9-1791-512B-42D3-C1690BEE9F2A}"/>
          </ac:spMkLst>
        </pc:spChg>
        <pc:spChg chg="del">
          <ac:chgData name="u3006935@connect.hku.hk" userId="f624ab6c-00a1-4d8a-9f48-09ca19d3bd65" providerId="ADAL" clId="{6F854649-0293-4E5C-A6A7-9C1EC08E0E97}" dt="2023-03-18T13:13:34.835" v="1806" actId="478"/>
          <ac:spMkLst>
            <pc:docMk/>
            <pc:sldMk cId="923332611" sldId="411"/>
            <ac:spMk id="3" creationId="{7BA42F33-EF33-F32F-329E-EBAECE99C802}"/>
          </ac:spMkLst>
        </pc:spChg>
        <pc:picChg chg="add mod">
          <ac:chgData name="u3006935@connect.hku.hk" userId="f624ab6c-00a1-4d8a-9f48-09ca19d3bd65" providerId="ADAL" clId="{6F854649-0293-4E5C-A6A7-9C1EC08E0E97}" dt="2023-03-19T01:53:15.823" v="1941" actId="1076"/>
          <ac:picMkLst>
            <pc:docMk/>
            <pc:sldMk cId="923332611" sldId="411"/>
            <ac:picMk id="5" creationId="{81B647AE-C49D-B249-9BDE-D9B75009EAB6}"/>
          </ac:picMkLst>
        </pc:picChg>
        <pc:picChg chg="add mod">
          <ac:chgData name="u3006935@connect.hku.hk" userId="f624ab6c-00a1-4d8a-9f48-09ca19d3bd65" providerId="ADAL" clId="{6F854649-0293-4E5C-A6A7-9C1EC08E0E97}" dt="2023-03-18T13:41:21.276" v="1821" actId="1076"/>
          <ac:picMkLst>
            <pc:docMk/>
            <pc:sldMk cId="923332611" sldId="411"/>
            <ac:picMk id="7" creationId="{3C6BB937-4FFE-1B22-5CF5-CA66996207DB}"/>
          </ac:picMkLst>
        </pc:picChg>
        <pc:picChg chg="add mod">
          <ac:chgData name="u3006935@connect.hku.hk" userId="f624ab6c-00a1-4d8a-9f48-09ca19d3bd65" providerId="ADAL" clId="{6F854649-0293-4E5C-A6A7-9C1EC08E0E97}" dt="2023-03-18T13:41:16.791" v="1818" actId="1076"/>
          <ac:picMkLst>
            <pc:docMk/>
            <pc:sldMk cId="923332611" sldId="411"/>
            <ac:picMk id="9" creationId="{EFE3AD08-CD19-1CA0-57E0-55047F02C1A4}"/>
          </ac:picMkLst>
        </pc:picChg>
        <pc:picChg chg="add mod">
          <ac:chgData name="u3006935@connect.hku.hk" userId="f624ab6c-00a1-4d8a-9f48-09ca19d3bd65" providerId="ADAL" clId="{6F854649-0293-4E5C-A6A7-9C1EC08E0E97}" dt="2023-03-18T13:42:55.244" v="1827" actId="14100"/>
          <ac:picMkLst>
            <pc:docMk/>
            <pc:sldMk cId="923332611" sldId="411"/>
            <ac:picMk id="10" creationId="{CBD6F25C-473B-7CF3-A19E-CADE1F3BB9DD}"/>
          </ac:picMkLst>
        </pc:picChg>
        <pc:picChg chg="add mod">
          <ac:chgData name="u3006935@connect.hku.hk" userId="f624ab6c-00a1-4d8a-9f48-09ca19d3bd65" providerId="ADAL" clId="{6F854649-0293-4E5C-A6A7-9C1EC08E0E97}" dt="2023-03-18T13:49:07.248" v="1831" actId="1076"/>
          <ac:picMkLst>
            <pc:docMk/>
            <pc:sldMk cId="923332611" sldId="411"/>
            <ac:picMk id="12" creationId="{3334DB37-6AAF-B687-8EBE-2CECC19FC21A}"/>
          </ac:picMkLst>
        </pc:picChg>
        <pc:picChg chg="add mod">
          <ac:chgData name="u3006935@connect.hku.hk" userId="f624ab6c-00a1-4d8a-9f48-09ca19d3bd65" providerId="ADAL" clId="{6F854649-0293-4E5C-A6A7-9C1EC08E0E97}" dt="2023-03-19T01:53:21.058" v="1944" actId="1076"/>
          <ac:picMkLst>
            <pc:docMk/>
            <pc:sldMk cId="923332611" sldId="411"/>
            <ac:picMk id="14" creationId="{091BBBDA-5995-7FB4-80FE-E00BAE28AA5F}"/>
          </ac:picMkLst>
        </pc:picChg>
        <pc:picChg chg="add mod">
          <ac:chgData name="u3006935@connect.hku.hk" userId="f624ab6c-00a1-4d8a-9f48-09ca19d3bd65" providerId="ADAL" clId="{6F854649-0293-4E5C-A6A7-9C1EC08E0E97}" dt="2023-03-19T01:53:31.734" v="1949" actId="14100"/>
          <ac:picMkLst>
            <pc:docMk/>
            <pc:sldMk cId="923332611" sldId="411"/>
            <ac:picMk id="16" creationId="{66D5B657-17E6-4D5E-FBC8-D83447608BFB}"/>
          </ac:picMkLst>
        </pc:picChg>
        <pc:picChg chg="add mod">
          <ac:chgData name="u3006935@connect.hku.hk" userId="f624ab6c-00a1-4d8a-9f48-09ca19d3bd65" providerId="ADAL" clId="{6F854649-0293-4E5C-A6A7-9C1EC08E0E97}" dt="2023-03-19T02:19:29.667" v="2014" actId="1076"/>
          <ac:picMkLst>
            <pc:docMk/>
            <pc:sldMk cId="923332611" sldId="411"/>
            <ac:picMk id="18" creationId="{CDBB137C-A175-D07C-E9A7-728A2048CF4E}"/>
          </ac:picMkLst>
        </pc:picChg>
        <pc:picChg chg="add mod">
          <ac:chgData name="u3006935@connect.hku.hk" userId="f624ab6c-00a1-4d8a-9f48-09ca19d3bd65" providerId="ADAL" clId="{6F854649-0293-4E5C-A6A7-9C1EC08E0E97}" dt="2023-03-19T02:23:12.726" v="2021" actId="1076"/>
          <ac:picMkLst>
            <pc:docMk/>
            <pc:sldMk cId="923332611" sldId="411"/>
            <ac:picMk id="20" creationId="{8DDA00B9-82E1-288D-F607-DA763D5FC5E2}"/>
          </ac:picMkLst>
        </pc:picChg>
        <pc:picChg chg="add del mod">
          <ac:chgData name="u3006935@connect.hku.hk" userId="f624ab6c-00a1-4d8a-9f48-09ca19d3bd65" providerId="ADAL" clId="{6F854649-0293-4E5C-A6A7-9C1EC08E0E97}" dt="2023-03-19T02:31:57.462" v="2025" actId="478"/>
          <ac:picMkLst>
            <pc:docMk/>
            <pc:sldMk cId="923332611" sldId="411"/>
            <ac:picMk id="22" creationId="{3DC38748-4B8A-6AA7-1946-3421F24E107B}"/>
          </ac:picMkLst>
        </pc:picChg>
        <pc:picChg chg="add mod">
          <ac:chgData name="u3006935@connect.hku.hk" userId="f624ab6c-00a1-4d8a-9f48-09ca19d3bd65" providerId="ADAL" clId="{6F854649-0293-4E5C-A6A7-9C1EC08E0E97}" dt="2023-03-19T02:32:25.679" v="2028" actId="1076"/>
          <ac:picMkLst>
            <pc:docMk/>
            <pc:sldMk cId="923332611" sldId="411"/>
            <ac:picMk id="24" creationId="{AFE4AB9B-1D60-1FA7-1D2A-E520D22C68D6}"/>
          </ac:picMkLst>
        </pc:picChg>
      </pc:sldChg>
      <pc:sldChg chg="addSp delSp modSp new mod">
        <pc:chgData name="u3006935@connect.hku.hk" userId="f624ab6c-00a1-4d8a-9f48-09ca19d3bd65" providerId="ADAL" clId="{6F854649-0293-4E5C-A6A7-9C1EC08E0E97}" dt="2023-03-18T14:11:31.736" v="1927" actId="164"/>
        <pc:sldMkLst>
          <pc:docMk/>
          <pc:sldMk cId="3320365991" sldId="412"/>
        </pc:sldMkLst>
        <pc:spChg chg="del">
          <ac:chgData name="u3006935@connect.hku.hk" userId="f624ab6c-00a1-4d8a-9f48-09ca19d3bd65" providerId="ADAL" clId="{6F854649-0293-4E5C-A6A7-9C1EC08E0E97}" dt="2023-03-18T13:56:45.355" v="1833" actId="478"/>
          <ac:spMkLst>
            <pc:docMk/>
            <pc:sldMk cId="3320365991" sldId="412"/>
            <ac:spMk id="2" creationId="{12F89610-F85E-B9D2-3340-52BD52C4C033}"/>
          </ac:spMkLst>
        </pc:spChg>
        <pc:spChg chg="del">
          <ac:chgData name="u3006935@connect.hku.hk" userId="f624ab6c-00a1-4d8a-9f48-09ca19d3bd65" providerId="ADAL" clId="{6F854649-0293-4E5C-A6A7-9C1EC08E0E97}" dt="2023-03-18T13:56:46.656" v="1834" actId="478"/>
          <ac:spMkLst>
            <pc:docMk/>
            <pc:sldMk cId="3320365991" sldId="412"/>
            <ac:spMk id="3" creationId="{DAA9779A-2C6B-DCDF-9CB4-E0FCE45C9EDF}"/>
          </ac:spMkLst>
        </pc:spChg>
        <pc:spChg chg="mod topLvl">
          <ac:chgData name="u3006935@connect.hku.hk" userId="f624ab6c-00a1-4d8a-9f48-09ca19d3bd65" providerId="ADAL" clId="{6F854649-0293-4E5C-A6A7-9C1EC08E0E97}" dt="2023-03-18T14:03:26.196" v="1875" actId="164"/>
          <ac:spMkLst>
            <pc:docMk/>
            <pc:sldMk cId="3320365991" sldId="412"/>
            <ac:spMk id="5" creationId="{2CA08F4B-3220-FFEE-BA48-9A97E2B4E01C}"/>
          </ac:spMkLst>
        </pc:spChg>
        <pc:spChg chg="mod topLvl">
          <ac:chgData name="u3006935@connect.hku.hk" userId="f624ab6c-00a1-4d8a-9f48-09ca19d3bd65" providerId="ADAL" clId="{6F854649-0293-4E5C-A6A7-9C1EC08E0E97}" dt="2023-03-18T14:03:26.196" v="1875" actId="164"/>
          <ac:spMkLst>
            <pc:docMk/>
            <pc:sldMk cId="3320365991" sldId="412"/>
            <ac:spMk id="6" creationId="{B975EA5B-AA0F-9950-9A4C-96FE2BA7B99C}"/>
          </ac:spMkLst>
        </pc:spChg>
        <pc:spChg chg="mod topLvl">
          <ac:chgData name="u3006935@connect.hku.hk" userId="f624ab6c-00a1-4d8a-9f48-09ca19d3bd65" providerId="ADAL" clId="{6F854649-0293-4E5C-A6A7-9C1EC08E0E97}" dt="2023-03-18T14:03:26.196" v="1875" actId="164"/>
          <ac:spMkLst>
            <pc:docMk/>
            <pc:sldMk cId="3320365991" sldId="412"/>
            <ac:spMk id="7" creationId="{7C2C9994-5B95-3BAF-4ABC-CD8C146F8659}"/>
          </ac:spMkLst>
        </pc:spChg>
        <pc:spChg chg="mod topLvl">
          <ac:chgData name="u3006935@connect.hku.hk" userId="f624ab6c-00a1-4d8a-9f48-09ca19d3bd65" providerId="ADAL" clId="{6F854649-0293-4E5C-A6A7-9C1EC08E0E97}" dt="2023-03-18T14:03:26.196" v="1875" actId="164"/>
          <ac:spMkLst>
            <pc:docMk/>
            <pc:sldMk cId="3320365991" sldId="412"/>
            <ac:spMk id="8" creationId="{DA5742A9-2F0C-CF12-E227-2E6E0FA70DB1}"/>
          </ac:spMkLst>
        </pc:spChg>
        <pc:spChg chg="del mod topLvl">
          <ac:chgData name="u3006935@connect.hku.hk" userId="f624ab6c-00a1-4d8a-9f48-09ca19d3bd65" providerId="ADAL" clId="{6F854649-0293-4E5C-A6A7-9C1EC08E0E97}" dt="2023-03-18T14:03:19.780" v="1874" actId="478"/>
          <ac:spMkLst>
            <pc:docMk/>
            <pc:sldMk cId="3320365991" sldId="412"/>
            <ac:spMk id="9" creationId="{D6679F35-7DA3-3C32-1A0A-8A1E66794F83}"/>
          </ac:spMkLst>
        </pc:spChg>
        <pc:spChg chg="mod">
          <ac:chgData name="u3006935@connect.hku.hk" userId="f624ab6c-00a1-4d8a-9f48-09ca19d3bd65" providerId="ADAL" clId="{6F854649-0293-4E5C-A6A7-9C1EC08E0E97}" dt="2023-03-18T14:03:31.212" v="1876"/>
          <ac:spMkLst>
            <pc:docMk/>
            <pc:sldMk cId="3320365991" sldId="412"/>
            <ac:spMk id="17" creationId="{31D9450D-C64C-0A2A-748D-D20BE82D6BE9}"/>
          </ac:spMkLst>
        </pc:spChg>
        <pc:spChg chg="mod">
          <ac:chgData name="u3006935@connect.hku.hk" userId="f624ab6c-00a1-4d8a-9f48-09ca19d3bd65" providerId="ADAL" clId="{6F854649-0293-4E5C-A6A7-9C1EC08E0E97}" dt="2023-03-18T14:03:31.212" v="1876"/>
          <ac:spMkLst>
            <pc:docMk/>
            <pc:sldMk cId="3320365991" sldId="412"/>
            <ac:spMk id="18" creationId="{89613AB0-3470-C094-5644-338C8C291576}"/>
          </ac:spMkLst>
        </pc:spChg>
        <pc:spChg chg="mod">
          <ac:chgData name="u3006935@connect.hku.hk" userId="f624ab6c-00a1-4d8a-9f48-09ca19d3bd65" providerId="ADAL" clId="{6F854649-0293-4E5C-A6A7-9C1EC08E0E97}" dt="2023-03-18T14:03:31.212" v="1876"/>
          <ac:spMkLst>
            <pc:docMk/>
            <pc:sldMk cId="3320365991" sldId="412"/>
            <ac:spMk id="19" creationId="{0A9335FA-359B-82CB-D9E0-15E87A8DE893}"/>
          </ac:spMkLst>
        </pc:spChg>
        <pc:spChg chg="mod">
          <ac:chgData name="u3006935@connect.hku.hk" userId="f624ab6c-00a1-4d8a-9f48-09ca19d3bd65" providerId="ADAL" clId="{6F854649-0293-4E5C-A6A7-9C1EC08E0E97}" dt="2023-03-18T14:03:31.212" v="1876"/>
          <ac:spMkLst>
            <pc:docMk/>
            <pc:sldMk cId="3320365991" sldId="412"/>
            <ac:spMk id="20" creationId="{441452B2-F078-0312-0A56-888A6DF7EA6F}"/>
          </ac:spMkLst>
        </pc:spChg>
        <pc:spChg chg="mod">
          <ac:chgData name="u3006935@connect.hku.hk" userId="f624ab6c-00a1-4d8a-9f48-09ca19d3bd65" providerId="ADAL" clId="{6F854649-0293-4E5C-A6A7-9C1EC08E0E97}" dt="2023-03-18T14:03:31.212" v="1876"/>
          <ac:spMkLst>
            <pc:docMk/>
            <pc:sldMk cId="3320365991" sldId="412"/>
            <ac:spMk id="21" creationId="{318C3F0C-E2C9-6D2D-59B5-057BDBB4B792}"/>
          </ac:spMkLst>
        </pc:spChg>
        <pc:spChg chg="mod topLvl">
          <ac:chgData name="u3006935@connect.hku.hk" userId="f624ab6c-00a1-4d8a-9f48-09ca19d3bd65" providerId="ADAL" clId="{6F854649-0293-4E5C-A6A7-9C1EC08E0E97}" dt="2023-03-18T14:11:31.736" v="1927" actId="164"/>
          <ac:spMkLst>
            <pc:docMk/>
            <pc:sldMk cId="3320365991" sldId="412"/>
            <ac:spMk id="31" creationId="{77B889F6-D758-65B9-90DA-E4E04F99C564}"/>
          </ac:spMkLst>
        </pc:spChg>
        <pc:spChg chg="mod topLvl">
          <ac:chgData name="u3006935@connect.hku.hk" userId="f624ab6c-00a1-4d8a-9f48-09ca19d3bd65" providerId="ADAL" clId="{6F854649-0293-4E5C-A6A7-9C1EC08E0E97}" dt="2023-03-18T14:11:31.736" v="1927" actId="164"/>
          <ac:spMkLst>
            <pc:docMk/>
            <pc:sldMk cId="3320365991" sldId="412"/>
            <ac:spMk id="32" creationId="{6F4DAA9C-9888-B20C-3B1A-BF9199B96E1D}"/>
          </ac:spMkLst>
        </pc:spChg>
        <pc:spChg chg="mod topLvl">
          <ac:chgData name="u3006935@connect.hku.hk" userId="f624ab6c-00a1-4d8a-9f48-09ca19d3bd65" providerId="ADAL" clId="{6F854649-0293-4E5C-A6A7-9C1EC08E0E97}" dt="2023-03-18T14:11:31.736" v="1927" actId="164"/>
          <ac:spMkLst>
            <pc:docMk/>
            <pc:sldMk cId="3320365991" sldId="412"/>
            <ac:spMk id="33" creationId="{8EFBCA56-7E98-893E-CE0F-4F95CBA8F2F3}"/>
          </ac:spMkLst>
        </pc:spChg>
        <pc:spChg chg="mod topLvl">
          <ac:chgData name="u3006935@connect.hku.hk" userId="f624ab6c-00a1-4d8a-9f48-09ca19d3bd65" providerId="ADAL" clId="{6F854649-0293-4E5C-A6A7-9C1EC08E0E97}" dt="2023-03-18T14:11:31.736" v="1927" actId="164"/>
          <ac:spMkLst>
            <pc:docMk/>
            <pc:sldMk cId="3320365991" sldId="412"/>
            <ac:spMk id="34" creationId="{65DB8D31-E441-88C0-64B3-2D3D11B0B1C5}"/>
          </ac:spMkLst>
        </pc:spChg>
        <pc:grpChg chg="add del mod">
          <ac:chgData name="u3006935@connect.hku.hk" userId="f624ab6c-00a1-4d8a-9f48-09ca19d3bd65" providerId="ADAL" clId="{6F854649-0293-4E5C-A6A7-9C1EC08E0E97}" dt="2023-03-18T13:57:02.859" v="1837" actId="165"/>
          <ac:grpSpMkLst>
            <pc:docMk/>
            <pc:sldMk cId="3320365991" sldId="412"/>
            <ac:grpSpMk id="4" creationId="{11DDD243-70D4-7093-B33E-8C6985497431}"/>
          </ac:grpSpMkLst>
        </pc:grpChg>
        <pc:grpChg chg="add del mod">
          <ac:chgData name="u3006935@connect.hku.hk" userId="f624ab6c-00a1-4d8a-9f48-09ca19d3bd65" providerId="ADAL" clId="{6F854649-0293-4E5C-A6A7-9C1EC08E0E97}" dt="2023-03-18T14:03:09.844" v="1873" actId="165"/>
          <ac:grpSpMkLst>
            <pc:docMk/>
            <pc:sldMk cId="3320365991" sldId="412"/>
            <ac:grpSpMk id="14" creationId="{6783131A-1A6A-15F2-D70E-F8875861568B}"/>
          </ac:grpSpMkLst>
        </pc:grpChg>
        <pc:grpChg chg="add mod">
          <ac:chgData name="u3006935@connect.hku.hk" userId="f624ab6c-00a1-4d8a-9f48-09ca19d3bd65" providerId="ADAL" clId="{6F854649-0293-4E5C-A6A7-9C1EC08E0E97}" dt="2023-03-18T14:03:26.196" v="1875" actId="164"/>
          <ac:grpSpMkLst>
            <pc:docMk/>
            <pc:sldMk cId="3320365991" sldId="412"/>
            <ac:grpSpMk id="15" creationId="{AA368A51-1301-F0FD-F1B9-7E1FA008BAF4}"/>
          </ac:grpSpMkLst>
        </pc:grpChg>
        <pc:grpChg chg="add del mod">
          <ac:chgData name="u3006935@connect.hku.hk" userId="f624ab6c-00a1-4d8a-9f48-09ca19d3bd65" providerId="ADAL" clId="{6F854649-0293-4E5C-A6A7-9C1EC08E0E97}" dt="2023-03-18T14:03:33.546" v="1877"/>
          <ac:grpSpMkLst>
            <pc:docMk/>
            <pc:sldMk cId="3320365991" sldId="412"/>
            <ac:grpSpMk id="16" creationId="{B9F9B264-AEA2-D7FC-3898-BFA7B7F07447}"/>
          </ac:grpSpMkLst>
        </pc:grpChg>
        <pc:grpChg chg="add del mod">
          <ac:chgData name="u3006935@connect.hku.hk" userId="f624ab6c-00a1-4d8a-9f48-09ca19d3bd65" providerId="ADAL" clId="{6F854649-0293-4E5C-A6A7-9C1EC08E0E97}" dt="2023-03-18T14:08:21.150" v="1880" actId="165"/>
          <ac:grpSpMkLst>
            <pc:docMk/>
            <pc:sldMk cId="3320365991" sldId="412"/>
            <ac:grpSpMk id="26" creationId="{99E3CD82-2F40-21E3-B55E-EFFB28DEE18D}"/>
          </ac:grpSpMkLst>
        </pc:grpChg>
        <pc:grpChg chg="add del mod">
          <ac:chgData name="u3006935@connect.hku.hk" userId="f624ab6c-00a1-4d8a-9f48-09ca19d3bd65" providerId="ADAL" clId="{6F854649-0293-4E5C-A6A7-9C1EC08E0E97}" dt="2023-03-18T14:10:33.947" v="1901" actId="165"/>
          <ac:grpSpMkLst>
            <pc:docMk/>
            <pc:sldMk cId="3320365991" sldId="412"/>
            <ac:grpSpMk id="35" creationId="{F6697E24-1E1E-E069-E1B5-B2D858ECD823}"/>
          </ac:grpSpMkLst>
        </pc:grpChg>
        <pc:grpChg chg="add mod">
          <ac:chgData name="u3006935@connect.hku.hk" userId="f624ab6c-00a1-4d8a-9f48-09ca19d3bd65" providerId="ADAL" clId="{6F854649-0293-4E5C-A6A7-9C1EC08E0E97}" dt="2023-03-18T14:11:31.736" v="1927" actId="164"/>
          <ac:grpSpMkLst>
            <pc:docMk/>
            <pc:sldMk cId="3320365991" sldId="412"/>
            <ac:grpSpMk id="36" creationId="{944B95AC-12D8-F1C9-A51F-1834F02E9AB6}"/>
          </ac:grpSpMkLst>
        </pc:grpChg>
        <pc:picChg chg="mod topLvl">
          <ac:chgData name="u3006935@connect.hku.hk" userId="f624ab6c-00a1-4d8a-9f48-09ca19d3bd65" providerId="ADAL" clId="{6F854649-0293-4E5C-A6A7-9C1EC08E0E97}" dt="2023-03-18T14:03:26.196" v="1875" actId="164"/>
          <ac:picMkLst>
            <pc:docMk/>
            <pc:sldMk cId="3320365991" sldId="412"/>
            <ac:picMk id="10" creationId="{8E355B18-DE05-039C-F5EF-15D1D38F33B8}"/>
          </ac:picMkLst>
        </pc:picChg>
        <pc:picChg chg="mod topLvl">
          <ac:chgData name="u3006935@connect.hku.hk" userId="f624ab6c-00a1-4d8a-9f48-09ca19d3bd65" providerId="ADAL" clId="{6F854649-0293-4E5C-A6A7-9C1EC08E0E97}" dt="2023-03-18T14:03:26.196" v="1875" actId="164"/>
          <ac:picMkLst>
            <pc:docMk/>
            <pc:sldMk cId="3320365991" sldId="412"/>
            <ac:picMk id="11" creationId="{E6DC3366-AEEC-2D56-621E-193A54529653}"/>
          </ac:picMkLst>
        </pc:picChg>
        <pc:picChg chg="mod topLvl">
          <ac:chgData name="u3006935@connect.hku.hk" userId="f624ab6c-00a1-4d8a-9f48-09ca19d3bd65" providerId="ADAL" clId="{6F854649-0293-4E5C-A6A7-9C1EC08E0E97}" dt="2023-03-18T14:03:26.196" v="1875" actId="164"/>
          <ac:picMkLst>
            <pc:docMk/>
            <pc:sldMk cId="3320365991" sldId="412"/>
            <ac:picMk id="12" creationId="{EEDEA923-D00D-CC26-7E7F-4BDE889B1DC9}"/>
          </ac:picMkLst>
        </pc:picChg>
        <pc:picChg chg="mod topLvl">
          <ac:chgData name="u3006935@connect.hku.hk" userId="f624ab6c-00a1-4d8a-9f48-09ca19d3bd65" providerId="ADAL" clId="{6F854649-0293-4E5C-A6A7-9C1EC08E0E97}" dt="2023-03-18T14:03:26.196" v="1875" actId="164"/>
          <ac:picMkLst>
            <pc:docMk/>
            <pc:sldMk cId="3320365991" sldId="412"/>
            <ac:picMk id="13" creationId="{5690D882-CB0B-7D04-E566-1BDCB0DB535D}"/>
          </ac:picMkLst>
        </pc:picChg>
        <pc:picChg chg="mod">
          <ac:chgData name="u3006935@connect.hku.hk" userId="f624ab6c-00a1-4d8a-9f48-09ca19d3bd65" providerId="ADAL" clId="{6F854649-0293-4E5C-A6A7-9C1EC08E0E97}" dt="2023-03-18T14:03:31.212" v="1876"/>
          <ac:picMkLst>
            <pc:docMk/>
            <pc:sldMk cId="3320365991" sldId="412"/>
            <ac:picMk id="22" creationId="{8DE51331-69E3-6DC6-9CEA-5DED37F16A8C}"/>
          </ac:picMkLst>
        </pc:picChg>
        <pc:picChg chg="mod">
          <ac:chgData name="u3006935@connect.hku.hk" userId="f624ab6c-00a1-4d8a-9f48-09ca19d3bd65" providerId="ADAL" clId="{6F854649-0293-4E5C-A6A7-9C1EC08E0E97}" dt="2023-03-18T14:03:31.212" v="1876"/>
          <ac:picMkLst>
            <pc:docMk/>
            <pc:sldMk cId="3320365991" sldId="412"/>
            <ac:picMk id="23" creationId="{4A82E0F1-72CC-E753-416A-C21BF6D6CC95}"/>
          </ac:picMkLst>
        </pc:picChg>
        <pc:picChg chg="mod">
          <ac:chgData name="u3006935@connect.hku.hk" userId="f624ab6c-00a1-4d8a-9f48-09ca19d3bd65" providerId="ADAL" clId="{6F854649-0293-4E5C-A6A7-9C1EC08E0E97}" dt="2023-03-18T14:03:31.212" v="1876"/>
          <ac:picMkLst>
            <pc:docMk/>
            <pc:sldMk cId="3320365991" sldId="412"/>
            <ac:picMk id="24" creationId="{1DF6F2B3-25CA-3CA6-9C0F-67E21B2EE1D7}"/>
          </ac:picMkLst>
        </pc:picChg>
        <pc:picChg chg="mod">
          <ac:chgData name="u3006935@connect.hku.hk" userId="f624ab6c-00a1-4d8a-9f48-09ca19d3bd65" providerId="ADAL" clId="{6F854649-0293-4E5C-A6A7-9C1EC08E0E97}" dt="2023-03-18T14:03:31.212" v="1876"/>
          <ac:picMkLst>
            <pc:docMk/>
            <pc:sldMk cId="3320365991" sldId="412"/>
            <ac:picMk id="25" creationId="{726C6659-2AC4-CCE8-ABAA-A3707EAE78B7}"/>
          </ac:picMkLst>
        </pc:picChg>
        <pc:picChg chg="mod topLvl">
          <ac:chgData name="u3006935@connect.hku.hk" userId="f624ab6c-00a1-4d8a-9f48-09ca19d3bd65" providerId="ADAL" clId="{6F854649-0293-4E5C-A6A7-9C1EC08E0E97}" dt="2023-03-18T14:11:31.736" v="1927" actId="164"/>
          <ac:picMkLst>
            <pc:docMk/>
            <pc:sldMk cId="3320365991" sldId="412"/>
            <ac:picMk id="27" creationId="{EABC6566-D200-AC59-0C10-DEF932EB60FD}"/>
          </ac:picMkLst>
        </pc:picChg>
        <pc:picChg chg="mod topLvl">
          <ac:chgData name="u3006935@connect.hku.hk" userId="f624ab6c-00a1-4d8a-9f48-09ca19d3bd65" providerId="ADAL" clId="{6F854649-0293-4E5C-A6A7-9C1EC08E0E97}" dt="2023-03-18T14:11:31.736" v="1927" actId="164"/>
          <ac:picMkLst>
            <pc:docMk/>
            <pc:sldMk cId="3320365991" sldId="412"/>
            <ac:picMk id="28" creationId="{00D17A3D-1DE8-5FB2-A4B4-E12F189BE281}"/>
          </ac:picMkLst>
        </pc:picChg>
        <pc:picChg chg="mod topLvl">
          <ac:chgData name="u3006935@connect.hku.hk" userId="f624ab6c-00a1-4d8a-9f48-09ca19d3bd65" providerId="ADAL" clId="{6F854649-0293-4E5C-A6A7-9C1EC08E0E97}" dt="2023-03-18T14:11:31.736" v="1927" actId="164"/>
          <ac:picMkLst>
            <pc:docMk/>
            <pc:sldMk cId="3320365991" sldId="412"/>
            <ac:picMk id="29" creationId="{D9BE33BB-963F-475D-919B-7079406E5AF8}"/>
          </ac:picMkLst>
        </pc:picChg>
        <pc:picChg chg="mod topLvl">
          <ac:chgData name="u3006935@connect.hku.hk" userId="f624ab6c-00a1-4d8a-9f48-09ca19d3bd65" providerId="ADAL" clId="{6F854649-0293-4E5C-A6A7-9C1EC08E0E97}" dt="2023-03-18T14:11:31.736" v="1927" actId="164"/>
          <ac:picMkLst>
            <pc:docMk/>
            <pc:sldMk cId="3320365991" sldId="412"/>
            <ac:picMk id="30" creationId="{44D4E91E-7D42-9EE9-8288-D402EF9AB57A}"/>
          </ac:picMkLst>
        </pc:picChg>
      </pc:sldChg>
      <pc:sldChg chg="addSp delSp modSp new mod">
        <pc:chgData name="u3006935@connect.hku.hk" userId="f624ab6c-00a1-4d8a-9f48-09ca19d3bd65" providerId="ADAL" clId="{6F854649-0293-4E5C-A6A7-9C1EC08E0E97}" dt="2023-03-18T14:30:21.846" v="1937" actId="1076"/>
        <pc:sldMkLst>
          <pc:docMk/>
          <pc:sldMk cId="1813818735" sldId="413"/>
        </pc:sldMkLst>
        <pc:spChg chg="del">
          <ac:chgData name="u3006935@connect.hku.hk" userId="f624ab6c-00a1-4d8a-9f48-09ca19d3bd65" providerId="ADAL" clId="{6F854649-0293-4E5C-A6A7-9C1EC08E0E97}" dt="2023-03-18T14:26:28.823" v="1929" actId="478"/>
          <ac:spMkLst>
            <pc:docMk/>
            <pc:sldMk cId="1813818735" sldId="413"/>
            <ac:spMk id="2" creationId="{DE1481D3-002B-6554-EAEC-8B2123B0E209}"/>
          </ac:spMkLst>
        </pc:spChg>
        <pc:spChg chg="del">
          <ac:chgData name="u3006935@connect.hku.hk" userId="f624ab6c-00a1-4d8a-9f48-09ca19d3bd65" providerId="ADAL" clId="{6F854649-0293-4E5C-A6A7-9C1EC08E0E97}" dt="2023-03-18T14:26:29.708" v="1930" actId="478"/>
          <ac:spMkLst>
            <pc:docMk/>
            <pc:sldMk cId="1813818735" sldId="413"/>
            <ac:spMk id="3" creationId="{ADB64624-22BE-E65E-034E-6F801650412F}"/>
          </ac:spMkLst>
        </pc:spChg>
        <pc:picChg chg="add del mod">
          <ac:chgData name="u3006935@connect.hku.hk" userId="f624ab6c-00a1-4d8a-9f48-09ca19d3bd65" providerId="ADAL" clId="{6F854649-0293-4E5C-A6A7-9C1EC08E0E97}" dt="2023-03-18T14:30:17.997" v="1935" actId="478"/>
          <ac:picMkLst>
            <pc:docMk/>
            <pc:sldMk cId="1813818735" sldId="413"/>
            <ac:picMk id="5" creationId="{0B7C899E-274B-002E-F74F-83BE1375B112}"/>
          </ac:picMkLst>
        </pc:picChg>
        <pc:picChg chg="add mod">
          <ac:chgData name="u3006935@connect.hku.hk" userId="f624ab6c-00a1-4d8a-9f48-09ca19d3bd65" providerId="ADAL" clId="{6F854649-0293-4E5C-A6A7-9C1EC08E0E97}" dt="2023-03-18T14:29:31.291" v="1934" actId="1076"/>
          <ac:picMkLst>
            <pc:docMk/>
            <pc:sldMk cId="1813818735" sldId="413"/>
            <ac:picMk id="7" creationId="{F03ACB67-2C09-0D96-2C68-0368CAEB504E}"/>
          </ac:picMkLst>
        </pc:picChg>
        <pc:picChg chg="add mod">
          <ac:chgData name="u3006935@connect.hku.hk" userId="f624ab6c-00a1-4d8a-9f48-09ca19d3bd65" providerId="ADAL" clId="{6F854649-0293-4E5C-A6A7-9C1EC08E0E97}" dt="2023-03-18T14:30:21.846" v="1937" actId="1076"/>
          <ac:picMkLst>
            <pc:docMk/>
            <pc:sldMk cId="1813818735" sldId="413"/>
            <ac:picMk id="9" creationId="{BFBC9A31-9EEF-22AD-920D-78EF2BD6E752}"/>
          </ac:picMkLst>
        </pc:picChg>
      </pc:sldChg>
      <pc:sldChg chg="addSp delSp modSp new mod">
        <pc:chgData name="u3006935@connect.hku.hk" userId="f624ab6c-00a1-4d8a-9f48-09ca19d3bd65" providerId="ADAL" clId="{6F854649-0293-4E5C-A6A7-9C1EC08E0E97}" dt="2023-03-19T03:39:43.021" v="2080" actId="1076"/>
        <pc:sldMkLst>
          <pc:docMk/>
          <pc:sldMk cId="1784720378" sldId="414"/>
        </pc:sldMkLst>
        <pc:spChg chg="del">
          <ac:chgData name="u3006935@connect.hku.hk" userId="f624ab6c-00a1-4d8a-9f48-09ca19d3bd65" providerId="ADAL" clId="{6F854649-0293-4E5C-A6A7-9C1EC08E0E97}" dt="2023-03-19T03:19:26.249" v="2039" actId="478"/>
          <ac:spMkLst>
            <pc:docMk/>
            <pc:sldMk cId="1784720378" sldId="414"/>
            <ac:spMk id="2" creationId="{EA23A78D-DBEC-E465-0001-E274147CB231}"/>
          </ac:spMkLst>
        </pc:spChg>
        <pc:spChg chg="del">
          <ac:chgData name="u3006935@connect.hku.hk" userId="f624ab6c-00a1-4d8a-9f48-09ca19d3bd65" providerId="ADAL" clId="{6F854649-0293-4E5C-A6A7-9C1EC08E0E97}" dt="2023-03-19T03:19:27.733" v="2040" actId="478"/>
          <ac:spMkLst>
            <pc:docMk/>
            <pc:sldMk cId="1784720378" sldId="414"/>
            <ac:spMk id="3" creationId="{B5971505-C8BF-B218-3AFC-B1970530BE33}"/>
          </ac:spMkLst>
        </pc:spChg>
        <pc:spChg chg="add mod">
          <ac:chgData name="u3006935@connect.hku.hk" userId="f624ab6c-00a1-4d8a-9f48-09ca19d3bd65" providerId="ADAL" clId="{6F854649-0293-4E5C-A6A7-9C1EC08E0E97}" dt="2023-03-19T03:22:24.904" v="2055" actId="164"/>
          <ac:spMkLst>
            <pc:docMk/>
            <pc:sldMk cId="1784720378" sldId="414"/>
            <ac:spMk id="4" creationId="{D9CDB527-C7FC-BC5A-CEC3-4E847DC69000}"/>
          </ac:spMkLst>
        </pc:spChg>
        <pc:spChg chg="add mod">
          <ac:chgData name="u3006935@connect.hku.hk" userId="f624ab6c-00a1-4d8a-9f48-09ca19d3bd65" providerId="ADAL" clId="{6F854649-0293-4E5C-A6A7-9C1EC08E0E97}" dt="2023-03-19T03:22:21.013" v="2054" actId="164"/>
          <ac:spMkLst>
            <pc:docMk/>
            <pc:sldMk cId="1784720378" sldId="414"/>
            <ac:spMk id="5" creationId="{53684C0B-8772-9A56-B072-F62A496B6725}"/>
          </ac:spMkLst>
        </pc:spChg>
        <pc:spChg chg="add del mod">
          <ac:chgData name="u3006935@connect.hku.hk" userId="f624ab6c-00a1-4d8a-9f48-09ca19d3bd65" providerId="ADAL" clId="{6F854649-0293-4E5C-A6A7-9C1EC08E0E97}" dt="2023-03-19T03:19:36.922" v="2043" actId="478"/>
          <ac:spMkLst>
            <pc:docMk/>
            <pc:sldMk cId="1784720378" sldId="414"/>
            <ac:spMk id="8" creationId="{349078D1-0541-DC85-4873-4857DEAE503D}"/>
          </ac:spMkLst>
        </pc:spChg>
        <pc:spChg chg="add mod topLvl">
          <ac:chgData name="u3006935@connect.hku.hk" userId="f624ab6c-00a1-4d8a-9f48-09ca19d3bd65" providerId="ADAL" clId="{6F854649-0293-4E5C-A6A7-9C1EC08E0E97}" dt="2023-03-19T03:29:17.629" v="2079" actId="164"/>
          <ac:spMkLst>
            <pc:docMk/>
            <pc:sldMk cId="1784720378" sldId="414"/>
            <ac:spMk id="11" creationId="{5BD7960F-68DC-34B9-7F8F-F3E7D1E2BFF6}"/>
          </ac:spMkLst>
        </pc:spChg>
        <pc:spChg chg="add mod topLvl">
          <ac:chgData name="u3006935@connect.hku.hk" userId="f624ab6c-00a1-4d8a-9f48-09ca19d3bd65" providerId="ADAL" clId="{6F854649-0293-4E5C-A6A7-9C1EC08E0E97}" dt="2023-03-19T03:29:17.629" v="2079" actId="164"/>
          <ac:spMkLst>
            <pc:docMk/>
            <pc:sldMk cId="1784720378" sldId="414"/>
            <ac:spMk id="12" creationId="{43B91A7C-A75D-846E-4098-10470A300821}"/>
          </ac:spMkLst>
        </pc:spChg>
        <pc:spChg chg="add mod topLvl">
          <ac:chgData name="u3006935@connect.hku.hk" userId="f624ab6c-00a1-4d8a-9f48-09ca19d3bd65" providerId="ADAL" clId="{6F854649-0293-4E5C-A6A7-9C1EC08E0E97}" dt="2023-03-19T03:29:17.629" v="2079" actId="164"/>
          <ac:spMkLst>
            <pc:docMk/>
            <pc:sldMk cId="1784720378" sldId="414"/>
            <ac:spMk id="13" creationId="{80F1498F-ACFC-6CD7-81F0-55783167D30D}"/>
          </ac:spMkLst>
        </pc:spChg>
        <pc:spChg chg="add mod topLvl">
          <ac:chgData name="u3006935@connect.hku.hk" userId="f624ab6c-00a1-4d8a-9f48-09ca19d3bd65" providerId="ADAL" clId="{6F854649-0293-4E5C-A6A7-9C1EC08E0E97}" dt="2023-03-19T03:29:17.629" v="2079" actId="164"/>
          <ac:spMkLst>
            <pc:docMk/>
            <pc:sldMk cId="1784720378" sldId="414"/>
            <ac:spMk id="14" creationId="{7E181CE1-23DD-CF6A-C92B-9729647B22B6}"/>
          </ac:spMkLst>
        </pc:spChg>
        <pc:spChg chg="add mod">
          <ac:chgData name="u3006935@connect.hku.hk" userId="f624ab6c-00a1-4d8a-9f48-09ca19d3bd65" providerId="ADAL" clId="{6F854649-0293-4E5C-A6A7-9C1EC08E0E97}" dt="2023-03-19T03:39:43.021" v="2080" actId="1076"/>
          <ac:spMkLst>
            <pc:docMk/>
            <pc:sldMk cId="1784720378" sldId="414"/>
            <ac:spMk id="15" creationId="{80BF7B04-9879-975B-153A-F1D812242D54}"/>
          </ac:spMkLst>
        </pc:spChg>
        <pc:grpChg chg="add mod">
          <ac:chgData name="u3006935@connect.hku.hk" userId="f624ab6c-00a1-4d8a-9f48-09ca19d3bd65" providerId="ADAL" clId="{6F854649-0293-4E5C-A6A7-9C1EC08E0E97}" dt="2023-03-19T03:24:42.488" v="2056" actId="1076"/>
          <ac:grpSpMkLst>
            <pc:docMk/>
            <pc:sldMk cId="1784720378" sldId="414"/>
            <ac:grpSpMk id="9" creationId="{E9F7F287-A885-AA71-5C43-DFFE01F5A569}"/>
          </ac:grpSpMkLst>
        </pc:grpChg>
        <pc:grpChg chg="add mod">
          <ac:chgData name="u3006935@connect.hku.hk" userId="f624ab6c-00a1-4d8a-9f48-09ca19d3bd65" providerId="ADAL" clId="{6F854649-0293-4E5C-A6A7-9C1EC08E0E97}" dt="2023-03-19T03:24:42.488" v="2056" actId="1076"/>
          <ac:grpSpMkLst>
            <pc:docMk/>
            <pc:sldMk cId="1784720378" sldId="414"/>
            <ac:grpSpMk id="10" creationId="{D2B91322-B104-2282-516A-7860884DD322}"/>
          </ac:grpSpMkLst>
        </pc:grpChg>
        <pc:grpChg chg="add del mod">
          <ac:chgData name="u3006935@connect.hku.hk" userId="f624ab6c-00a1-4d8a-9f48-09ca19d3bd65" providerId="ADAL" clId="{6F854649-0293-4E5C-A6A7-9C1EC08E0E97}" dt="2023-03-19T03:27:06.962" v="2062" actId="165"/>
          <ac:grpSpMkLst>
            <pc:docMk/>
            <pc:sldMk cId="1784720378" sldId="414"/>
            <ac:grpSpMk id="16" creationId="{C4911413-E150-23DD-710C-960B2DA9D091}"/>
          </ac:grpSpMkLst>
        </pc:grpChg>
        <pc:grpChg chg="mod topLvl">
          <ac:chgData name="u3006935@connect.hku.hk" userId="f624ab6c-00a1-4d8a-9f48-09ca19d3bd65" providerId="ADAL" clId="{6F854649-0293-4E5C-A6A7-9C1EC08E0E97}" dt="2023-03-19T03:29:17.629" v="2079" actId="164"/>
          <ac:grpSpMkLst>
            <pc:docMk/>
            <pc:sldMk cId="1784720378" sldId="414"/>
            <ac:grpSpMk id="18" creationId="{3F72F053-77C5-DA2B-79CB-B340F424A742}"/>
          </ac:grpSpMkLst>
        </pc:grpChg>
        <pc:grpChg chg="add del mod">
          <ac:chgData name="u3006935@connect.hku.hk" userId="f624ab6c-00a1-4d8a-9f48-09ca19d3bd65" providerId="ADAL" clId="{6F854649-0293-4E5C-A6A7-9C1EC08E0E97}" dt="2023-03-19T03:28:43.013" v="2074" actId="165"/>
          <ac:grpSpMkLst>
            <pc:docMk/>
            <pc:sldMk cId="1784720378" sldId="414"/>
            <ac:grpSpMk id="22" creationId="{539AEDFC-37D4-5C04-3D4E-64411A48F046}"/>
          </ac:grpSpMkLst>
        </pc:grpChg>
        <pc:grpChg chg="add mod">
          <ac:chgData name="u3006935@connect.hku.hk" userId="f624ab6c-00a1-4d8a-9f48-09ca19d3bd65" providerId="ADAL" clId="{6F854649-0293-4E5C-A6A7-9C1EC08E0E97}" dt="2023-03-19T03:39:43.021" v="2080" actId="1076"/>
          <ac:grpSpMkLst>
            <pc:docMk/>
            <pc:sldMk cId="1784720378" sldId="414"/>
            <ac:grpSpMk id="23" creationId="{21543595-40B1-80DF-6054-B465A1D4A753}"/>
          </ac:grpSpMkLst>
        </pc:grpChg>
        <pc:picChg chg="add mod">
          <ac:chgData name="u3006935@connect.hku.hk" userId="f624ab6c-00a1-4d8a-9f48-09ca19d3bd65" providerId="ADAL" clId="{6F854649-0293-4E5C-A6A7-9C1EC08E0E97}" dt="2023-03-19T03:22:21.013" v="2054" actId="164"/>
          <ac:picMkLst>
            <pc:docMk/>
            <pc:sldMk cId="1784720378" sldId="414"/>
            <ac:picMk id="6" creationId="{58E48072-73D4-BBAD-0A9D-B54C4546E7A5}"/>
          </ac:picMkLst>
        </pc:picChg>
        <pc:picChg chg="add mod">
          <ac:chgData name="u3006935@connect.hku.hk" userId="f624ab6c-00a1-4d8a-9f48-09ca19d3bd65" providerId="ADAL" clId="{6F854649-0293-4E5C-A6A7-9C1EC08E0E97}" dt="2023-03-19T03:22:24.904" v="2055" actId="164"/>
          <ac:picMkLst>
            <pc:docMk/>
            <pc:sldMk cId="1784720378" sldId="414"/>
            <ac:picMk id="7" creationId="{8D52EE45-4C92-7E81-1124-EF46F4BAC53F}"/>
          </ac:picMkLst>
        </pc:picChg>
        <pc:picChg chg="mod topLvl">
          <ac:chgData name="u3006935@connect.hku.hk" userId="f624ab6c-00a1-4d8a-9f48-09ca19d3bd65" providerId="ADAL" clId="{6F854649-0293-4E5C-A6A7-9C1EC08E0E97}" dt="2023-03-19T03:39:43.021" v="2080" actId="1076"/>
          <ac:picMkLst>
            <pc:docMk/>
            <pc:sldMk cId="1784720378" sldId="414"/>
            <ac:picMk id="17" creationId="{CA52AB94-A957-F7AA-8552-A27BFA1C2DE4}"/>
          </ac:picMkLst>
        </pc:picChg>
        <pc:picChg chg="mod">
          <ac:chgData name="u3006935@connect.hku.hk" userId="f624ab6c-00a1-4d8a-9f48-09ca19d3bd65" providerId="ADAL" clId="{6F854649-0293-4E5C-A6A7-9C1EC08E0E97}" dt="2023-03-19T03:28:43.013" v="2074" actId="165"/>
          <ac:picMkLst>
            <pc:docMk/>
            <pc:sldMk cId="1784720378" sldId="414"/>
            <ac:picMk id="19" creationId="{4DD29ABD-BC18-A755-6C39-C6990C9E14D5}"/>
          </ac:picMkLst>
        </pc:picChg>
        <pc:picChg chg="mod">
          <ac:chgData name="u3006935@connect.hku.hk" userId="f624ab6c-00a1-4d8a-9f48-09ca19d3bd65" providerId="ADAL" clId="{6F854649-0293-4E5C-A6A7-9C1EC08E0E97}" dt="2023-03-19T03:28:43.013" v="2074" actId="165"/>
          <ac:picMkLst>
            <pc:docMk/>
            <pc:sldMk cId="1784720378" sldId="414"/>
            <ac:picMk id="20" creationId="{F83D60DB-3F9D-77EC-A4C9-C4A358560566}"/>
          </ac:picMkLst>
        </pc:picChg>
        <pc:picChg chg="mod">
          <ac:chgData name="u3006935@connect.hku.hk" userId="f624ab6c-00a1-4d8a-9f48-09ca19d3bd65" providerId="ADAL" clId="{6F854649-0293-4E5C-A6A7-9C1EC08E0E97}" dt="2023-03-19T03:28:43.013" v="2074" actId="165"/>
          <ac:picMkLst>
            <pc:docMk/>
            <pc:sldMk cId="1784720378" sldId="414"/>
            <ac:picMk id="21" creationId="{DC495AB7-984C-C5E2-FE6B-D2D43EAC6728}"/>
          </ac:picMkLst>
        </pc:picChg>
      </pc:sldChg>
      <pc:sldChg chg="new del">
        <pc:chgData name="u3006935@connect.hku.hk" userId="f624ab6c-00a1-4d8a-9f48-09ca19d3bd65" providerId="ADAL" clId="{6F854649-0293-4E5C-A6A7-9C1EC08E0E97}" dt="2023-03-19T03:18:44.644" v="2032" actId="47"/>
        <pc:sldMkLst>
          <pc:docMk/>
          <pc:sldMk cId="1933768551" sldId="414"/>
        </pc:sldMkLst>
      </pc:sldChg>
      <pc:sldChg chg="addSp delSp modSp new mod">
        <pc:chgData name="u3006935@connect.hku.hk" userId="f624ab6c-00a1-4d8a-9f48-09ca19d3bd65" providerId="ADAL" clId="{6F854649-0293-4E5C-A6A7-9C1EC08E0E97}" dt="2023-03-19T03:52:13.139" v="2253" actId="164"/>
        <pc:sldMkLst>
          <pc:docMk/>
          <pc:sldMk cId="3488133473" sldId="415"/>
        </pc:sldMkLst>
        <pc:spChg chg="del">
          <ac:chgData name="u3006935@connect.hku.hk" userId="f624ab6c-00a1-4d8a-9f48-09ca19d3bd65" providerId="ADAL" clId="{6F854649-0293-4E5C-A6A7-9C1EC08E0E97}" dt="2023-03-19T03:39:50.395" v="2082" actId="478"/>
          <ac:spMkLst>
            <pc:docMk/>
            <pc:sldMk cId="3488133473" sldId="415"/>
            <ac:spMk id="2" creationId="{368D145F-3CBB-BBFE-C86C-20D623251FDE}"/>
          </ac:spMkLst>
        </pc:spChg>
        <pc:spChg chg="del">
          <ac:chgData name="u3006935@connect.hku.hk" userId="f624ab6c-00a1-4d8a-9f48-09ca19d3bd65" providerId="ADAL" clId="{6F854649-0293-4E5C-A6A7-9C1EC08E0E97}" dt="2023-03-19T03:39:52.212" v="2083" actId="478"/>
          <ac:spMkLst>
            <pc:docMk/>
            <pc:sldMk cId="3488133473" sldId="415"/>
            <ac:spMk id="3" creationId="{6A1CC19A-7525-A93A-AFD2-104B39CD163F}"/>
          </ac:spMkLst>
        </pc:spChg>
        <pc:spChg chg="add mod topLvl">
          <ac:chgData name="u3006935@connect.hku.hk" userId="f624ab6c-00a1-4d8a-9f48-09ca19d3bd65" providerId="ADAL" clId="{6F854649-0293-4E5C-A6A7-9C1EC08E0E97}" dt="2023-03-19T03:48:32.059" v="2172" actId="165"/>
          <ac:spMkLst>
            <pc:docMk/>
            <pc:sldMk cId="3488133473" sldId="415"/>
            <ac:spMk id="5" creationId="{5405C7BF-B54B-4AEE-9827-8FD3F5E5FBB0}"/>
          </ac:spMkLst>
        </pc:spChg>
        <pc:spChg chg="add mod topLvl">
          <ac:chgData name="u3006935@connect.hku.hk" userId="f624ab6c-00a1-4d8a-9f48-09ca19d3bd65" providerId="ADAL" clId="{6F854649-0293-4E5C-A6A7-9C1EC08E0E97}" dt="2023-03-19T03:48:32.059" v="2172" actId="165"/>
          <ac:spMkLst>
            <pc:docMk/>
            <pc:sldMk cId="3488133473" sldId="415"/>
            <ac:spMk id="6" creationId="{7AFBB2D7-CE0B-11F0-D4CA-837925148842}"/>
          </ac:spMkLst>
        </pc:spChg>
        <pc:spChg chg="add mod topLvl">
          <ac:chgData name="u3006935@connect.hku.hk" userId="f624ab6c-00a1-4d8a-9f48-09ca19d3bd65" providerId="ADAL" clId="{6F854649-0293-4E5C-A6A7-9C1EC08E0E97}" dt="2023-03-19T03:48:32.059" v="2172" actId="165"/>
          <ac:spMkLst>
            <pc:docMk/>
            <pc:sldMk cId="3488133473" sldId="415"/>
            <ac:spMk id="9" creationId="{E0B9E7F3-156A-C248-8DFC-7B39E0511FC4}"/>
          </ac:spMkLst>
        </pc:spChg>
        <pc:spChg chg="add mod topLvl">
          <ac:chgData name="u3006935@connect.hku.hk" userId="f624ab6c-00a1-4d8a-9f48-09ca19d3bd65" providerId="ADAL" clId="{6F854649-0293-4E5C-A6A7-9C1EC08E0E97}" dt="2023-03-19T03:48:32.059" v="2172" actId="165"/>
          <ac:spMkLst>
            <pc:docMk/>
            <pc:sldMk cId="3488133473" sldId="415"/>
            <ac:spMk id="10" creationId="{F8B68760-7EED-D082-A6F4-1272763723D7}"/>
          </ac:spMkLst>
        </pc:spChg>
        <pc:spChg chg="add mod">
          <ac:chgData name="u3006935@connect.hku.hk" userId="f624ab6c-00a1-4d8a-9f48-09ca19d3bd65" providerId="ADAL" clId="{6F854649-0293-4E5C-A6A7-9C1EC08E0E97}" dt="2023-03-19T03:48:32.059" v="2172" actId="165"/>
          <ac:spMkLst>
            <pc:docMk/>
            <pc:sldMk cId="3488133473" sldId="415"/>
            <ac:spMk id="12" creationId="{661FF7F7-86D2-1E8C-7ABF-97CBB4061758}"/>
          </ac:spMkLst>
        </pc:spChg>
        <pc:spChg chg="add mod">
          <ac:chgData name="u3006935@connect.hku.hk" userId="f624ab6c-00a1-4d8a-9f48-09ca19d3bd65" providerId="ADAL" clId="{6F854649-0293-4E5C-A6A7-9C1EC08E0E97}" dt="2023-03-19T03:48:32.059" v="2172" actId="165"/>
          <ac:spMkLst>
            <pc:docMk/>
            <pc:sldMk cId="3488133473" sldId="415"/>
            <ac:spMk id="13" creationId="{F5E1866D-DEFC-D106-94B8-5E7EE5F41348}"/>
          </ac:spMkLst>
        </pc:spChg>
        <pc:spChg chg="add mod">
          <ac:chgData name="u3006935@connect.hku.hk" userId="f624ab6c-00a1-4d8a-9f48-09ca19d3bd65" providerId="ADAL" clId="{6F854649-0293-4E5C-A6A7-9C1EC08E0E97}" dt="2023-03-19T03:51:41.747" v="2249" actId="164"/>
          <ac:spMkLst>
            <pc:docMk/>
            <pc:sldMk cId="3488133473" sldId="415"/>
            <ac:spMk id="19" creationId="{C51A8498-014C-78CC-4888-2A75244E4905}"/>
          </ac:spMkLst>
        </pc:spChg>
        <pc:spChg chg="add mod">
          <ac:chgData name="u3006935@connect.hku.hk" userId="f624ab6c-00a1-4d8a-9f48-09ca19d3bd65" providerId="ADAL" clId="{6F854649-0293-4E5C-A6A7-9C1EC08E0E97}" dt="2023-03-19T03:51:41.747" v="2249" actId="164"/>
          <ac:spMkLst>
            <pc:docMk/>
            <pc:sldMk cId="3488133473" sldId="415"/>
            <ac:spMk id="20" creationId="{B6D3502F-28FF-E60C-7073-BDB68E1C4607}"/>
          </ac:spMkLst>
        </pc:spChg>
        <pc:spChg chg="add mod">
          <ac:chgData name="u3006935@connect.hku.hk" userId="f624ab6c-00a1-4d8a-9f48-09ca19d3bd65" providerId="ADAL" clId="{6F854649-0293-4E5C-A6A7-9C1EC08E0E97}" dt="2023-03-19T03:51:47.375" v="2250" actId="164"/>
          <ac:spMkLst>
            <pc:docMk/>
            <pc:sldMk cId="3488133473" sldId="415"/>
            <ac:spMk id="21" creationId="{43E37743-5FC2-FC0C-36FC-8B43FBA7AAE2}"/>
          </ac:spMkLst>
        </pc:spChg>
        <pc:spChg chg="add mod">
          <ac:chgData name="u3006935@connect.hku.hk" userId="f624ab6c-00a1-4d8a-9f48-09ca19d3bd65" providerId="ADAL" clId="{6F854649-0293-4E5C-A6A7-9C1EC08E0E97}" dt="2023-03-19T03:51:47.375" v="2250" actId="164"/>
          <ac:spMkLst>
            <pc:docMk/>
            <pc:sldMk cId="3488133473" sldId="415"/>
            <ac:spMk id="22" creationId="{AA1A2F8E-B3AF-3844-7137-8CA3A49EC695}"/>
          </ac:spMkLst>
        </pc:spChg>
        <pc:spChg chg="add mod">
          <ac:chgData name="u3006935@connect.hku.hk" userId="f624ab6c-00a1-4d8a-9f48-09ca19d3bd65" providerId="ADAL" clId="{6F854649-0293-4E5C-A6A7-9C1EC08E0E97}" dt="2023-03-19T03:51:51.932" v="2251" actId="164"/>
          <ac:spMkLst>
            <pc:docMk/>
            <pc:sldMk cId="3488133473" sldId="415"/>
            <ac:spMk id="23" creationId="{868751A0-F90A-4A7F-6EBE-A47FD4D38619}"/>
          </ac:spMkLst>
        </pc:spChg>
        <pc:spChg chg="add mod">
          <ac:chgData name="u3006935@connect.hku.hk" userId="f624ab6c-00a1-4d8a-9f48-09ca19d3bd65" providerId="ADAL" clId="{6F854649-0293-4E5C-A6A7-9C1EC08E0E97}" dt="2023-03-19T03:51:51.932" v="2251" actId="164"/>
          <ac:spMkLst>
            <pc:docMk/>
            <pc:sldMk cId="3488133473" sldId="415"/>
            <ac:spMk id="24" creationId="{DA30FE17-D5E3-5B4F-B88A-05F187DE0E3B}"/>
          </ac:spMkLst>
        </pc:spChg>
        <pc:grpChg chg="add del mod">
          <ac:chgData name="u3006935@connect.hku.hk" userId="f624ab6c-00a1-4d8a-9f48-09ca19d3bd65" providerId="ADAL" clId="{6F854649-0293-4E5C-A6A7-9C1EC08E0E97}" dt="2023-03-19T03:43:37.677" v="2111" actId="165"/>
          <ac:grpSpMkLst>
            <pc:docMk/>
            <pc:sldMk cId="3488133473" sldId="415"/>
            <ac:grpSpMk id="7" creationId="{833CE2E3-CC6F-E5D3-59AD-1BA1D45168DA}"/>
          </ac:grpSpMkLst>
        </pc:grpChg>
        <pc:grpChg chg="add mod topLvl">
          <ac:chgData name="u3006935@connect.hku.hk" userId="f624ab6c-00a1-4d8a-9f48-09ca19d3bd65" providerId="ADAL" clId="{6F854649-0293-4E5C-A6A7-9C1EC08E0E97}" dt="2023-03-19T03:48:32.059" v="2172" actId="165"/>
          <ac:grpSpMkLst>
            <pc:docMk/>
            <pc:sldMk cId="3488133473" sldId="415"/>
            <ac:grpSpMk id="14" creationId="{7BF65913-866B-4B39-4AB4-81A006F5F2F0}"/>
          </ac:grpSpMkLst>
        </pc:grpChg>
        <pc:grpChg chg="add del mod">
          <ac:chgData name="u3006935@connect.hku.hk" userId="f624ab6c-00a1-4d8a-9f48-09ca19d3bd65" providerId="ADAL" clId="{6F854649-0293-4E5C-A6A7-9C1EC08E0E97}" dt="2023-03-19T03:48:32.059" v="2172" actId="165"/>
          <ac:grpSpMkLst>
            <pc:docMk/>
            <pc:sldMk cId="3488133473" sldId="415"/>
            <ac:grpSpMk id="15" creationId="{CA9EE972-98E4-9CD4-403F-10B3C3B028C6}"/>
          </ac:grpSpMkLst>
        </pc:grpChg>
        <pc:grpChg chg="add mod">
          <ac:chgData name="u3006935@connect.hku.hk" userId="f624ab6c-00a1-4d8a-9f48-09ca19d3bd65" providerId="ADAL" clId="{6F854649-0293-4E5C-A6A7-9C1EC08E0E97}" dt="2023-03-19T03:52:13.139" v="2253" actId="164"/>
          <ac:grpSpMkLst>
            <pc:docMk/>
            <pc:sldMk cId="3488133473" sldId="415"/>
            <ac:grpSpMk id="25" creationId="{DA6EFDF0-BB3A-1B8E-0589-6DDAC953C389}"/>
          </ac:grpSpMkLst>
        </pc:grpChg>
        <pc:grpChg chg="add mod">
          <ac:chgData name="u3006935@connect.hku.hk" userId="f624ab6c-00a1-4d8a-9f48-09ca19d3bd65" providerId="ADAL" clId="{6F854649-0293-4E5C-A6A7-9C1EC08E0E97}" dt="2023-03-19T03:52:13.139" v="2253" actId="164"/>
          <ac:grpSpMkLst>
            <pc:docMk/>
            <pc:sldMk cId="3488133473" sldId="415"/>
            <ac:grpSpMk id="26" creationId="{1E9C134D-1A5A-BD51-EE64-0668840BA833}"/>
          </ac:grpSpMkLst>
        </pc:grpChg>
        <pc:grpChg chg="add mod">
          <ac:chgData name="u3006935@connect.hku.hk" userId="f624ab6c-00a1-4d8a-9f48-09ca19d3bd65" providerId="ADAL" clId="{6F854649-0293-4E5C-A6A7-9C1EC08E0E97}" dt="2023-03-19T03:52:13.139" v="2253" actId="164"/>
          <ac:grpSpMkLst>
            <pc:docMk/>
            <pc:sldMk cId="3488133473" sldId="415"/>
            <ac:grpSpMk id="27" creationId="{424D1A6E-1624-F9C3-65AB-AE03F947E427}"/>
          </ac:grpSpMkLst>
        </pc:grpChg>
        <pc:grpChg chg="add mod">
          <ac:chgData name="u3006935@connect.hku.hk" userId="f624ab6c-00a1-4d8a-9f48-09ca19d3bd65" providerId="ADAL" clId="{6F854649-0293-4E5C-A6A7-9C1EC08E0E97}" dt="2023-03-19T03:52:13.139" v="2253" actId="164"/>
          <ac:grpSpMkLst>
            <pc:docMk/>
            <pc:sldMk cId="3488133473" sldId="415"/>
            <ac:grpSpMk id="28" creationId="{BA0EAFA6-3D01-BED5-8C15-8AAF61ADA977}"/>
          </ac:grpSpMkLst>
        </pc:grpChg>
        <pc:picChg chg="add mod topLvl">
          <ac:chgData name="u3006935@connect.hku.hk" userId="f624ab6c-00a1-4d8a-9f48-09ca19d3bd65" providerId="ADAL" clId="{6F854649-0293-4E5C-A6A7-9C1EC08E0E97}" dt="2023-03-19T03:48:32.059" v="2172" actId="165"/>
          <ac:picMkLst>
            <pc:docMk/>
            <pc:sldMk cId="3488133473" sldId="415"/>
            <ac:picMk id="4" creationId="{8D730562-F0D4-0373-D3AA-E7BE6B28AF0C}"/>
          </ac:picMkLst>
        </pc:picChg>
        <pc:picChg chg="add mod topLvl">
          <ac:chgData name="u3006935@connect.hku.hk" userId="f624ab6c-00a1-4d8a-9f48-09ca19d3bd65" providerId="ADAL" clId="{6F854649-0293-4E5C-A6A7-9C1EC08E0E97}" dt="2023-03-19T03:48:32.059" v="2172" actId="165"/>
          <ac:picMkLst>
            <pc:docMk/>
            <pc:sldMk cId="3488133473" sldId="415"/>
            <ac:picMk id="8" creationId="{0A8AEB62-13E7-741F-4019-93C521F17BDB}"/>
          </ac:picMkLst>
        </pc:picChg>
        <pc:picChg chg="add mod">
          <ac:chgData name="u3006935@connect.hku.hk" userId="f624ab6c-00a1-4d8a-9f48-09ca19d3bd65" providerId="ADAL" clId="{6F854649-0293-4E5C-A6A7-9C1EC08E0E97}" dt="2023-03-19T03:48:32.059" v="2172" actId="165"/>
          <ac:picMkLst>
            <pc:docMk/>
            <pc:sldMk cId="3488133473" sldId="415"/>
            <ac:picMk id="11" creationId="{3550FF89-F8E4-3BA6-04F9-67AD4CBCC7C8}"/>
          </ac:picMkLst>
        </pc:picChg>
        <pc:picChg chg="add mod">
          <ac:chgData name="u3006935@connect.hku.hk" userId="f624ab6c-00a1-4d8a-9f48-09ca19d3bd65" providerId="ADAL" clId="{6F854649-0293-4E5C-A6A7-9C1EC08E0E97}" dt="2023-03-19T03:51:41.747" v="2249" actId="164"/>
          <ac:picMkLst>
            <pc:docMk/>
            <pc:sldMk cId="3488133473" sldId="415"/>
            <ac:picMk id="16" creationId="{16881E2D-E690-6226-7287-F784BA4192B2}"/>
          </ac:picMkLst>
        </pc:picChg>
        <pc:picChg chg="add mod">
          <ac:chgData name="u3006935@connect.hku.hk" userId="f624ab6c-00a1-4d8a-9f48-09ca19d3bd65" providerId="ADAL" clId="{6F854649-0293-4E5C-A6A7-9C1EC08E0E97}" dt="2023-03-19T03:51:47.375" v="2250" actId="164"/>
          <ac:picMkLst>
            <pc:docMk/>
            <pc:sldMk cId="3488133473" sldId="415"/>
            <ac:picMk id="17" creationId="{D00C89B3-D7A4-7CAE-9CEE-BBAB4A773EDB}"/>
          </ac:picMkLst>
        </pc:picChg>
        <pc:picChg chg="add mod">
          <ac:chgData name="u3006935@connect.hku.hk" userId="f624ab6c-00a1-4d8a-9f48-09ca19d3bd65" providerId="ADAL" clId="{6F854649-0293-4E5C-A6A7-9C1EC08E0E97}" dt="2023-03-19T03:51:51.932" v="2251" actId="164"/>
          <ac:picMkLst>
            <pc:docMk/>
            <pc:sldMk cId="3488133473" sldId="415"/>
            <ac:picMk id="18" creationId="{6BF7970B-70CA-609A-9D18-574779F1AA55}"/>
          </ac:picMkLst>
        </pc:picChg>
      </pc:sldChg>
      <pc:sldChg chg="addSp delSp modSp new mod">
        <pc:chgData name="u3006935@connect.hku.hk" userId="f624ab6c-00a1-4d8a-9f48-09ca19d3bd65" providerId="ADAL" clId="{6F854649-0293-4E5C-A6A7-9C1EC08E0E97}" dt="2023-03-19T03:54:05.133" v="2274" actId="164"/>
        <pc:sldMkLst>
          <pc:docMk/>
          <pc:sldMk cId="1293930687" sldId="416"/>
        </pc:sldMkLst>
        <pc:spChg chg="del">
          <ac:chgData name="u3006935@connect.hku.hk" userId="f624ab6c-00a1-4d8a-9f48-09ca19d3bd65" providerId="ADAL" clId="{6F854649-0293-4E5C-A6A7-9C1EC08E0E97}" dt="2023-03-19T03:53:15.120" v="2255" actId="478"/>
          <ac:spMkLst>
            <pc:docMk/>
            <pc:sldMk cId="1293930687" sldId="416"/>
            <ac:spMk id="2" creationId="{C1C4B5E9-6447-A358-2F2B-892A9E7B1C19}"/>
          </ac:spMkLst>
        </pc:spChg>
        <pc:spChg chg="del">
          <ac:chgData name="u3006935@connect.hku.hk" userId="f624ab6c-00a1-4d8a-9f48-09ca19d3bd65" providerId="ADAL" clId="{6F854649-0293-4E5C-A6A7-9C1EC08E0E97}" dt="2023-03-19T03:53:16.793" v="2256" actId="478"/>
          <ac:spMkLst>
            <pc:docMk/>
            <pc:sldMk cId="1293930687" sldId="416"/>
            <ac:spMk id="3" creationId="{BC9D8406-0AD8-9269-9B66-8346401CFBAF}"/>
          </ac:spMkLst>
        </pc:spChg>
        <pc:spChg chg="add mod">
          <ac:chgData name="u3006935@connect.hku.hk" userId="f624ab6c-00a1-4d8a-9f48-09ca19d3bd65" providerId="ADAL" clId="{6F854649-0293-4E5C-A6A7-9C1EC08E0E97}" dt="2023-03-19T03:54:05.133" v="2274" actId="164"/>
          <ac:spMkLst>
            <pc:docMk/>
            <pc:sldMk cId="1293930687" sldId="416"/>
            <ac:spMk id="5" creationId="{80052ACE-6B6F-5613-12C2-06589D57414F}"/>
          </ac:spMkLst>
        </pc:spChg>
        <pc:spChg chg="add mod">
          <ac:chgData name="u3006935@connect.hku.hk" userId="f624ab6c-00a1-4d8a-9f48-09ca19d3bd65" providerId="ADAL" clId="{6F854649-0293-4E5C-A6A7-9C1EC08E0E97}" dt="2023-03-19T03:54:05.133" v="2274" actId="164"/>
          <ac:spMkLst>
            <pc:docMk/>
            <pc:sldMk cId="1293930687" sldId="416"/>
            <ac:spMk id="6" creationId="{7CA5107B-4560-CCD0-EAD1-DFB4EC13088D}"/>
          </ac:spMkLst>
        </pc:spChg>
        <pc:grpChg chg="add mod">
          <ac:chgData name="u3006935@connect.hku.hk" userId="f624ab6c-00a1-4d8a-9f48-09ca19d3bd65" providerId="ADAL" clId="{6F854649-0293-4E5C-A6A7-9C1EC08E0E97}" dt="2023-03-19T03:54:05.133" v="2274" actId="164"/>
          <ac:grpSpMkLst>
            <pc:docMk/>
            <pc:sldMk cId="1293930687" sldId="416"/>
            <ac:grpSpMk id="7" creationId="{B050207E-125F-0719-AA6A-5C4D93877BA2}"/>
          </ac:grpSpMkLst>
        </pc:grpChg>
        <pc:picChg chg="add mod">
          <ac:chgData name="u3006935@connect.hku.hk" userId="f624ab6c-00a1-4d8a-9f48-09ca19d3bd65" providerId="ADAL" clId="{6F854649-0293-4E5C-A6A7-9C1EC08E0E97}" dt="2023-03-19T03:54:05.133" v="2274" actId="164"/>
          <ac:picMkLst>
            <pc:docMk/>
            <pc:sldMk cId="1293930687" sldId="416"/>
            <ac:picMk id="4" creationId="{A1CDCFCB-9FB6-9B93-26B6-8DAD483E7013}"/>
          </ac:picMkLst>
        </pc:picChg>
      </pc:sldChg>
      <pc:sldChg chg="addSp delSp modSp new mod">
        <pc:chgData name="u3006935@connect.hku.hk" userId="f624ab6c-00a1-4d8a-9f48-09ca19d3bd65" providerId="ADAL" clId="{6F854649-0293-4E5C-A6A7-9C1EC08E0E97}" dt="2023-03-19T11:13:15.007" v="2414" actId="14100"/>
        <pc:sldMkLst>
          <pc:docMk/>
          <pc:sldMk cId="135042923" sldId="417"/>
        </pc:sldMkLst>
        <pc:spChg chg="del">
          <ac:chgData name="u3006935@connect.hku.hk" userId="f624ab6c-00a1-4d8a-9f48-09ca19d3bd65" providerId="ADAL" clId="{6F854649-0293-4E5C-A6A7-9C1EC08E0E97}" dt="2023-03-19T11:10:56.578" v="2408" actId="478"/>
          <ac:spMkLst>
            <pc:docMk/>
            <pc:sldMk cId="135042923" sldId="417"/>
            <ac:spMk id="2" creationId="{346AB146-C5DB-F76F-5F94-D09CFFF82EAD}"/>
          </ac:spMkLst>
        </pc:spChg>
        <pc:spChg chg="del">
          <ac:chgData name="u3006935@connect.hku.hk" userId="f624ab6c-00a1-4d8a-9f48-09ca19d3bd65" providerId="ADAL" clId="{6F854649-0293-4E5C-A6A7-9C1EC08E0E97}" dt="2023-03-19T11:10:57.555" v="2409" actId="478"/>
          <ac:spMkLst>
            <pc:docMk/>
            <pc:sldMk cId="135042923" sldId="417"/>
            <ac:spMk id="3" creationId="{1EC83779-AAB6-4DDC-7DBE-5CECB1D7884C}"/>
          </ac:spMkLst>
        </pc:spChg>
        <pc:spChg chg="mod">
          <ac:chgData name="u3006935@connect.hku.hk" userId="f624ab6c-00a1-4d8a-9f48-09ca19d3bd65" providerId="ADAL" clId="{6F854649-0293-4E5C-A6A7-9C1EC08E0E97}" dt="2023-03-19T11:12:56.266" v="2412" actId="2711"/>
          <ac:spMkLst>
            <pc:docMk/>
            <pc:sldMk cId="135042923" sldId="417"/>
            <ac:spMk id="12" creationId="{BD582762-3DDB-7FF7-7F92-4C5FF1D8391A}"/>
          </ac:spMkLst>
        </pc:spChg>
        <pc:spChg chg="mod">
          <ac:chgData name="u3006935@connect.hku.hk" userId="f624ab6c-00a1-4d8a-9f48-09ca19d3bd65" providerId="ADAL" clId="{6F854649-0293-4E5C-A6A7-9C1EC08E0E97}" dt="2023-03-19T11:12:56.266" v="2412" actId="2711"/>
          <ac:spMkLst>
            <pc:docMk/>
            <pc:sldMk cId="135042923" sldId="417"/>
            <ac:spMk id="13" creationId="{0BDD9B72-0930-E393-F564-46828F534E67}"/>
          </ac:spMkLst>
        </pc:spChg>
        <pc:spChg chg="mod">
          <ac:chgData name="u3006935@connect.hku.hk" userId="f624ab6c-00a1-4d8a-9f48-09ca19d3bd65" providerId="ADAL" clId="{6F854649-0293-4E5C-A6A7-9C1EC08E0E97}" dt="2023-03-19T11:12:56.266" v="2412" actId="2711"/>
          <ac:spMkLst>
            <pc:docMk/>
            <pc:sldMk cId="135042923" sldId="417"/>
            <ac:spMk id="14" creationId="{B4BF354C-ADA5-AD24-9369-2F7F9C589A2D}"/>
          </ac:spMkLst>
        </pc:spChg>
        <pc:spChg chg="mod">
          <ac:chgData name="u3006935@connect.hku.hk" userId="f624ab6c-00a1-4d8a-9f48-09ca19d3bd65" providerId="ADAL" clId="{6F854649-0293-4E5C-A6A7-9C1EC08E0E97}" dt="2023-03-19T11:12:56.266" v="2412" actId="2711"/>
          <ac:spMkLst>
            <pc:docMk/>
            <pc:sldMk cId="135042923" sldId="417"/>
            <ac:spMk id="15" creationId="{93EFD167-0E50-37D9-03D3-C305953A2073}"/>
          </ac:spMkLst>
        </pc:spChg>
        <pc:spChg chg="mod">
          <ac:chgData name="u3006935@connect.hku.hk" userId="f624ab6c-00a1-4d8a-9f48-09ca19d3bd65" providerId="ADAL" clId="{6F854649-0293-4E5C-A6A7-9C1EC08E0E97}" dt="2023-03-19T11:12:56.266" v="2412" actId="2711"/>
          <ac:spMkLst>
            <pc:docMk/>
            <pc:sldMk cId="135042923" sldId="417"/>
            <ac:spMk id="16" creationId="{DB4B686D-563E-63BB-92F1-EB78776D8D48}"/>
          </ac:spMkLst>
        </pc:spChg>
        <pc:spChg chg="mod">
          <ac:chgData name="u3006935@connect.hku.hk" userId="f624ab6c-00a1-4d8a-9f48-09ca19d3bd65" providerId="ADAL" clId="{6F854649-0293-4E5C-A6A7-9C1EC08E0E97}" dt="2023-03-19T11:12:56.266" v="2412" actId="2711"/>
          <ac:spMkLst>
            <pc:docMk/>
            <pc:sldMk cId="135042923" sldId="417"/>
            <ac:spMk id="17" creationId="{DF5939CD-E0DE-E49D-E4CD-023BFCB3F000}"/>
          </ac:spMkLst>
        </pc:spChg>
        <pc:grpChg chg="add mod">
          <ac:chgData name="u3006935@connect.hku.hk" userId="f624ab6c-00a1-4d8a-9f48-09ca19d3bd65" providerId="ADAL" clId="{6F854649-0293-4E5C-A6A7-9C1EC08E0E97}" dt="2023-03-19T11:13:15.007" v="2414" actId="14100"/>
          <ac:grpSpMkLst>
            <pc:docMk/>
            <pc:sldMk cId="135042923" sldId="417"/>
            <ac:grpSpMk id="4" creationId="{EBFD9E89-D97B-C445-8574-2EE930C8C31C}"/>
          </ac:grpSpMkLst>
        </pc:grpChg>
        <pc:cxnChg chg="mod">
          <ac:chgData name="u3006935@connect.hku.hk" userId="f624ab6c-00a1-4d8a-9f48-09ca19d3bd65" providerId="ADAL" clId="{6F854649-0293-4E5C-A6A7-9C1EC08E0E97}" dt="2023-03-19T11:12:40.200" v="2410"/>
          <ac:cxnSpMkLst>
            <pc:docMk/>
            <pc:sldMk cId="135042923" sldId="417"/>
            <ac:cxnSpMk id="5" creationId="{B4E5127A-B30C-94BE-BBE1-3A7C4F1D576F}"/>
          </ac:cxnSpMkLst>
        </pc:cxnChg>
        <pc:cxnChg chg="mod">
          <ac:chgData name="u3006935@connect.hku.hk" userId="f624ab6c-00a1-4d8a-9f48-09ca19d3bd65" providerId="ADAL" clId="{6F854649-0293-4E5C-A6A7-9C1EC08E0E97}" dt="2023-03-19T11:12:40.200" v="2410"/>
          <ac:cxnSpMkLst>
            <pc:docMk/>
            <pc:sldMk cId="135042923" sldId="417"/>
            <ac:cxnSpMk id="6" creationId="{F6C9FB77-8A4F-462E-53E3-A8047E5186AE}"/>
          </ac:cxnSpMkLst>
        </pc:cxnChg>
        <pc:cxnChg chg="mod">
          <ac:chgData name="u3006935@connect.hku.hk" userId="f624ab6c-00a1-4d8a-9f48-09ca19d3bd65" providerId="ADAL" clId="{6F854649-0293-4E5C-A6A7-9C1EC08E0E97}" dt="2023-03-19T11:12:40.200" v="2410"/>
          <ac:cxnSpMkLst>
            <pc:docMk/>
            <pc:sldMk cId="135042923" sldId="417"/>
            <ac:cxnSpMk id="7" creationId="{4AF624A5-597C-E271-F7D9-AEEEA4F5A523}"/>
          </ac:cxnSpMkLst>
        </pc:cxnChg>
        <pc:cxnChg chg="mod">
          <ac:chgData name="u3006935@connect.hku.hk" userId="f624ab6c-00a1-4d8a-9f48-09ca19d3bd65" providerId="ADAL" clId="{6F854649-0293-4E5C-A6A7-9C1EC08E0E97}" dt="2023-03-19T11:12:40.200" v="2410"/>
          <ac:cxnSpMkLst>
            <pc:docMk/>
            <pc:sldMk cId="135042923" sldId="417"/>
            <ac:cxnSpMk id="8" creationId="{3436EE6A-2D94-1FF9-1947-76F6784CFFF1}"/>
          </ac:cxnSpMkLst>
        </pc:cxnChg>
        <pc:cxnChg chg="mod">
          <ac:chgData name="u3006935@connect.hku.hk" userId="f624ab6c-00a1-4d8a-9f48-09ca19d3bd65" providerId="ADAL" clId="{6F854649-0293-4E5C-A6A7-9C1EC08E0E97}" dt="2023-03-19T11:12:40.200" v="2410"/>
          <ac:cxnSpMkLst>
            <pc:docMk/>
            <pc:sldMk cId="135042923" sldId="417"/>
            <ac:cxnSpMk id="9" creationId="{05A92F77-D8BC-F93B-23C2-3514204B0BAB}"/>
          </ac:cxnSpMkLst>
        </pc:cxnChg>
        <pc:cxnChg chg="mod">
          <ac:chgData name="u3006935@connect.hku.hk" userId="f624ab6c-00a1-4d8a-9f48-09ca19d3bd65" providerId="ADAL" clId="{6F854649-0293-4E5C-A6A7-9C1EC08E0E97}" dt="2023-03-19T11:12:40.200" v="2410"/>
          <ac:cxnSpMkLst>
            <pc:docMk/>
            <pc:sldMk cId="135042923" sldId="417"/>
            <ac:cxnSpMk id="10" creationId="{7F45B9BF-EC5F-ACC1-EFA6-1A4DC747F87A}"/>
          </ac:cxnSpMkLst>
        </pc:cxnChg>
        <pc:cxnChg chg="mod">
          <ac:chgData name="u3006935@connect.hku.hk" userId="f624ab6c-00a1-4d8a-9f48-09ca19d3bd65" providerId="ADAL" clId="{6F854649-0293-4E5C-A6A7-9C1EC08E0E97}" dt="2023-03-19T11:12:40.200" v="2410"/>
          <ac:cxnSpMkLst>
            <pc:docMk/>
            <pc:sldMk cId="135042923" sldId="417"/>
            <ac:cxnSpMk id="11" creationId="{EEA40224-513E-FA9A-C9EA-BC4448659F6F}"/>
          </ac:cxnSpMkLst>
        </pc:cxnChg>
      </pc:sldChg>
      <pc:sldChg chg="addSp modSp add mod">
        <pc:chgData name="u3006935@connect.hku.hk" userId="f624ab6c-00a1-4d8a-9f48-09ca19d3bd65" providerId="ADAL" clId="{6F854649-0293-4E5C-A6A7-9C1EC08E0E97}" dt="2023-03-19T07:55:28.156" v="2309" actId="164"/>
        <pc:sldMkLst>
          <pc:docMk/>
          <pc:sldMk cId="2997858386" sldId="418"/>
        </pc:sldMkLst>
        <pc:spChg chg="mod">
          <ac:chgData name="u3006935@connect.hku.hk" userId="f624ab6c-00a1-4d8a-9f48-09ca19d3bd65" providerId="ADAL" clId="{6F854649-0293-4E5C-A6A7-9C1EC08E0E97}" dt="2023-03-19T07:55:28.156" v="2309" actId="164"/>
          <ac:spMkLst>
            <pc:docMk/>
            <pc:sldMk cId="2997858386" sldId="418"/>
            <ac:spMk id="9" creationId="{884E85D8-9E95-05A1-F3F5-5883504841E9}"/>
          </ac:spMkLst>
        </pc:spChg>
        <pc:spChg chg="mod">
          <ac:chgData name="u3006935@connect.hku.hk" userId="f624ab6c-00a1-4d8a-9f48-09ca19d3bd65" providerId="ADAL" clId="{6F854649-0293-4E5C-A6A7-9C1EC08E0E97}" dt="2023-03-19T07:55:28.156" v="2309" actId="164"/>
          <ac:spMkLst>
            <pc:docMk/>
            <pc:sldMk cId="2997858386" sldId="418"/>
            <ac:spMk id="10" creationId="{B6E0F3ED-D4AA-6199-5D5A-F3D7313C8726}"/>
          </ac:spMkLst>
        </pc:spChg>
        <pc:spChg chg="mod">
          <ac:chgData name="u3006935@connect.hku.hk" userId="f624ab6c-00a1-4d8a-9f48-09ca19d3bd65" providerId="ADAL" clId="{6F854649-0293-4E5C-A6A7-9C1EC08E0E97}" dt="2023-03-19T07:55:28.156" v="2309" actId="164"/>
          <ac:spMkLst>
            <pc:docMk/>
            <pc:sldMk cId="2997858386" sldId="418"/>
            <ac:spMk id="15" creationId="{0D3B6AFE-F43A-1502-A75D-58E734A98AA6}"/>
          </ac:spMkLst>
        </pc:spChg>
        <pc:spChg chg="mod">
          <ac:chgData name="u3006935@connect.hku.hk" userId="f624ab6c-00a1-4d8a-9f48-09ca19d3bd65" providerId="ADAL" clId="{6F854649-0293-4E5C-A6A7-9C1EC08E0E97}" dt="2023-03-19T07:55:28.156" v="2309" actId="164"/>
          <ac:spMkLst>
            <pc:docMk/>
            <pc:sldMk cId="2997858386" sldId="418"/>
            <ac:spMk id="16" creationId="{759C2F6E-FAB3-96AB-19DD-69062B4D8AF1}"/>
          </ac:spMkLst>
        </pc:spChg>
        <pc:grpChg chg="add mod">
          <ac:chgData name="u3006935@connect.hku.hk" userId="f624ab6c-00a1-4d8a-9f48-09ca19d3bd65" providerId="ADAL" clId="{6F854649-0293-4E5C-A6A7-9C1EC08E0E97}" dt="2023-03-19T07:55:28.156" v="2309" actId="164"/>
          <ac:grpSpMkLst>
            <pc:docMk/>
            <pc:sldMk cId="2997858386" sldId="418"/>
            <ac:grpSpMk id="2" creationId="{1D47D05D-5E8D-7C61-CCE7-C57EB281F7C3}"/>
          </ac:grpSpMkLst>
        </pc:grpChg>
        <pc:picChg chg="mod">
          <ac:chgData name="u3006935@connect.hku.hk" userId="f624ab6c-00a1-4d8a-9f48-09ca19d3bd65" providerId="ADAL" clId="{6F854649-0293-4E5C-A6A7-9C1EC08E0E97}" dt="2023-03-19T07:55:28.156" v="2309" actId="164"/>
          <ac:picMkLst>
            <pc:docMk/>
            <pc:sldMk cId="2997858386" sldId="418"/>
            <ac:picMk id="3" creationId="{6DB9C074-AC04-AC89-FA12-26938B8495F6}"/>
          </ac:picMkLst>
        </pc:picChg>
        <pc:picChg chg="mod">
          <ac:chgData name="u3006935@connect.hku.hk" userId="f624ab6c-00a1-4d8a-9f48-09ca19d3bd65" providerId="ADAL" clId="{6F854649-0293-4E5C-A6A7-9C1EC08E0E97}" dt="2023-03-19T07:55:28.156" v="2309" actId="164"/>
          <ac:picMkLst>
            <pc:docMk/>
            <pc:sldMk cId="2997858386" sldId="418"/>
            <ac:picMk id="5" creationId="{DA57D771-7A61-A348-9844-5061B6AAE41C}"/>
          </ac:picMkLst>
        </pc:picChg>
        <pc:picChg chg="mod">
          <ac:chgData name="u3006935@connect.hku.hk" userId="f624ab6c-00a1-4d8a-9f48-09ca19d3bd65" providerId="ADAL" clId="{6F854649-0293-4E5C-A6A7-9C1EC08E0E97}" dt="2023-03-19T07:55:28.156" v="2309" actId="164"/>
          <ac:picMkLst>
            <pc:docMk/>
            <pc:sldMk cId="2997858386" sldId="418"/>
            <ac:picMk id="7" creationId="{6B4A227B-BAA3-D84D-D143-8186D0634E7B}"/>
          </ac:picMkLst>
        </pc:picChg>
        <pc:picChg chg="mod">
          <ac:chgData name="u3006935@connect.hku.hk" userId="f624ab6c-00a1-4d8a-9f48-09ca19d3bd65" providerId="ADAL" clId="{6F854649-0293-4E5C-A6A7-9C1EC08E0E97}" dt="2023-03-19T07:55:28.156" v="2309" actId="164"/>
          <ac:picMkLst>
            <pc:docMk/>
            <pc:sldMk cId="2997858386" sldId="418"/>
            <ac:picMk id="14" creationId="{7CB19275-851D-072C-F0EC-D657F7637046}"/>
          </ac:picMkLst>
        </pc:picChg>
      </pc:sldChg>
      <pc:sldChg chg="addSp delSp modSp new mod">
        <pc:chgData name="u3006935@connect.hku.hk" userId="f624ab6c-00a1-4d8a-9f48-09ca19d3bd65" providerId="ADAL" clId="{6F854649-0293-4E5C-A6A7-9C1EC08E0E97}" dt="2023-03-19T13:09:42.139" v="2553" actId="164"/>
        <pc:sldMkLst>
          <pc:docMk/>
          <pc:sldMk cId="290438942" sldId="419"/>
        </pc:sldMkLst>
        <pc:spChg chg="del">
          <ac:chgData name="u3006935@connect.hku.hk" userId="f624ab6c-00a1-4d8a-9f48-09ca19d3bd65" providerId="ADAL" clId="{6F854649-0293-4E5C-A6A7-9C1EC08E0E97}" dt="2023-03-19T11:14:21.283" v="2416" actId="478"/>
          <ac:spMkLst>
            <pc:docMk/>
            <pc:sldMk cId="290438942" sldId="419"/>
            <ac:spMk id="2" creationId="{48A81496-C0D3-9A20-397C-B35A6E733C94}"/>
          </ac:spMkLst>
        </pc:spChg>
        <pc:spChg chg="del">
          <ac:chgData name="u3006935@connect.hku.hk" userId="f624ab6c-00a1-4d8a-9f48-09ca19d3bd65" providerId="ADAL" clId="{6F854649-0293-4E5C-A6A7-9C1EC08E0E97}" dt="2023-03-19T11:14:22.663" v="2417" actId="478"/>
          <ac:spMkLst>
            <pc:docMk/>
            <pc:sldMk cId="290438942" sldId="419"/>
            <ac:spMk id="3" creationId="{501E0193-DE13-9E1D-2996-E8A663B1F7C7}"/>
          </ac:spMkLst>
        </pc:spChg>
        <pc:spChg chg="add mod topLvl">
          <ac:chgData name="u3006935@connect.hku.hk" userId="f624ab6c-00a1-4d8a-9f48-09ca19d3bd65" providerId="ADAL" clId="{6F854649-0293-4E5C-A6A7-9C1EC08E0E97}" dt="2023-03-19T13:09:35.397" v="2552" actId="164"/>
          <ac:spMkLst>
            <pc:docMk/>
            <pc:sldMk cId="290438942" sldId="419"/>
            <ac:spMk id="4" creationId="{38429B49-3045-141E-B5D4-F447465849D5}"/>
          </ac:spMkLst>
        </pc:spChg>
        <pc:spChg chg="mod">
          <ac:chgData name="u3006935@connect.hku.hk" userId="f624ab6c-00a1-4d8a-9f48-09ca19d3bd65" providerId="ADAL" clId="{6F854649-0293-4E5C-A6A7-9C1EC08E0E97}" dt="2023-03-19T13:08:44.535" v="2539" actId="165"/>
          <ac:spMkLst>
            <pc:docMk/>
            <pc:sldMk cId="290438942" sldId="419"/>
            <ac:spMk id="7" creationId="{945967E7-D753-7E72-C9E9-16101FE39459}"/>
          </ac:spMkLst>
        </pc:spChg>
        <pc:spChg chg="mod">
          <ac:chgData name="u3006935@connect.hku.hk" userId="f624ab6c-00a1-4d8a-9f48-09ca19d3bd65" providerId="ADAL" clId="{6F854649-0293-4E5C-A6A7-9C1EC08E0E97}" dt="2023-03-19T13:08:44.535" v="2539" actId="165"/>
          <ac:spMkLst>
            <pc:docMk/>
            <pc:sldMk cId="290438942" sldId="419"/>
            <ac:spMk id="8" creationId="{53535217-B0FE-2775-00CB-20068D66A108}"/>
          </ac:spMkLst>
        </pc:spChg>
        <pc:spChg chg="add mod topLvl">
          <ac:chgData name="u3006935@connect.hku.hk" userId="f624ab6c-00a1-4d8a-9f48-09ca19d3bd65" providerId="ADAL" clId="{6F854649-0293-4E5C-A6A7-9C1EC08E0E97}" dt="2023-03-19T13:09:35.397" v="2552" actId="164"/>
          <ac:spMkLst>
            <pc:docMk/>
            <pc:sldMk cId="290438942" sldId="419"/>
            <ac:spMk id="9" creationId="{E7772096-71CE-7B82-842F-847790B62846}"/>
          </ac:spMkLst>
        </pc:spChg>
        <pc:spChg chg="add mod topLvl">
          <ac:chgData name="u3006935@connect.hku.hk" userId="f624ab6c-00a1-4d8a-9f48-09ca19d3bd65" providerId="ADAL" clId="{6F854649-0293-4E5C-A6A7-9C1EC08E0E97}" dt="2023-03-19T13:09:35.397" v="2552" actId="164"/>
          <ac:spMkLst>
            <pc:docMk/>
            <pc:sldMk cId="290438942" sldId="419"/>
            <ac:spMk id="10" creationId="{DD4C5DBF-3DAB-10C9-0861-193850F12B50}"/>
          </ac:spMkLst>
        </pc:spChg>
        <pc:spChg chg="mod">
          <ac:chgData name="u3006935@connect.hku.hk" userId="f624ab6c-00a1-4d8a-9f48-09ca19d3bd65" providerId="ADAL" clId="{6F854649-0293-4E5C-A6A7-9C1EC08E0E97}" dt="2023-03-19T13:08:44.535" v="2539" actId="165"/>
          <ac:spMkLst>
            <pc:docMk/>
            <pc:sldMk cId="290438942" sldId="419"/>
            <ac:spMk id="13" creationId="{696D0AC6-5BCD-045C-7C57-45E04549F4BB}"/>
          </ac:spMkLst>
        </pc:spChg>
        <pc:spChg chg="mod">
          <ac:chgData name="u3006935@connect.hku.hk" userId="f624ab6c-00a1-4d8a-9f48-09ca19d3bd65" providerId="ADAL" clId="{6F854649-0293-4E5C-A6A7-9C1EC08E0E97}" dt="2023-03-19T13:08:44.535" v="2539" actId="165"/>
          <ac:spMkLst>
            <pc:docMk/>
            <pc:sldMk cId="290438942" sldId="419"/>
            <ac:spMk id="14" creationId="{CE4C9446-C57C-E0B0-1BD3-2ADF291EB93C}"/>
          </ac:spMkLst>
        </pc:spChg>
        <pc:spChg chg="add mod topLvl">
          <ac:chgData name="u3006935@connect.hku.hk" userId="f624ab6c-00a1-4d8a-9f48-09ca19d3bd65" providerId="ADAL" clId="{6F854649-0293-4E5C-A6A7-9C1EC08E0E97}" dt="2023-03-19T13:09:42.139" v="2553" actId="164"/>
          <ac:spMkLst>
            <pc:docMk/>
            <pc:sldMk cId="290438942" sldId="419"/>
            <ac:spMk id="15" creationId="{5E7B4581-7D09-2681-3355-2A2BF09A5728}"/>
          </ac:spMkLst>
        </pc:spChg>
        <pc:spChg chg="add del mod">
          <ac:chgData name="u3006935@connect.hku.hk" userId="f624ab6c-00a1-4d8a-9f48-09ca19d3bd65" providerId="ADAL" clId="{6F854649-0293-4E5C-A6A7-9C1EC08E0E97}" dt="2023-03-19T11:14:37.107" v="2420" actId="478"/>
          <ac:spMkLst>
            <pc:docMk/>
            <pc:sldMk cId="290438942" sldId="419"/>
            <ac:spMk id="16" creationId="{E0B33EB1-C787-3CAB-09E0-E73D77EA28F6}"/>
          </ac:spMkLst>
        </pc:spChg>
        <pc:spChg chg="add mod topLvl">
          <ac:chgData name="u3006935@connect.hku.hk" userId="f624ab6c-00a1-4d8a-9f48-09ca19d3bd65" providerId="ADAL" clId="{6F854649-0293-4E5C-A6A7-9C1EC08E0E97}" dt="2023-03-19T13:09:35.397" v="2552" actId="164"/>
          <ac:spMkLst>
            <pc:docMk/>
            <pc:sldMk cId="290438942" sldId="419"/>
            <ac:spMk id="18" creationId="{8BD2C693-0C46-AAFA-99D4-DD87B9AEE6FD}"/>
          </ac:spMkLst>
        </pc:spChg>
        <pc:spChg chg="add mod topLvl">
          <ac:chgData name="u3006935@connect.hku.hk" userId="f624ab6c-00a1-4d8a-9f48-09ca19d3bd65" providerId="ADAL" clId="{6F854649-0293-4E5C-A6A7-9C1EC08E0E97}" dt="2023-03-19T13:09:35.397" v="2552" actId="164"/>
          <ac:spMkLst>
            <pc:docMk/>
            <pc:sldMk cId="290438942" sldId="419"/>
            <ac:spMk id="19" creationId="{59F93A7F-6D51-BCF6-6911-135AFD03D22D}"/>
          </ac:spMkLst>
        </pc:spChg>
        <pc:spChg chg="add mod topLvl">
          <ac:chgData name="u3006935@connect.hku.hk" userId="f624ab6c-00a1-4d8a-9f48-09ca19d3bd65" providerId="ADAL" clId="{6F854649-0293-4E5C-A6A7-9C1EC08E0E97}" dt="2023-03-19T13:09:35.397" v="2552" actId="164"/>
          <ac:spMkLst>
            <pc:docMk/>
            <pc:sldMk cId="290438942" sldId="419"/>
            <ac:spMk id="20" creationId="{3C3F7300-87F8-1F70-ED97-CF18F8B4B7CF}"/>
          </ac:spMkLst>
        </pc:spChg>
        <pc:spChg chg="add mod topLvl">
          <ac:chgData name="u3006935@connect.hku.hk" userId="f624ab6c-00a1-4d8a-9f48-09ca19d3bd65" providerId="ADAL" clId="{6F854649-0293-4E5C-A6A7-9C1EC08E0E97}" dt="2023-03-19T13:09:35.397" v="2552" actId="164"/>
          <ac:spMkLst>
            <pc:docMk/>
            <pc:sldMk cId="290438942" sldId="419"/>
            <ac:spMk id="21" creationId="{BC1081EC-96BA-1907-859B-1E4BD5BE753D}"/>
          </ac:spMkLst>
        </pc:spChg>
        <pc:spChg chg="add mod topLvl">
          <ac:chgData name="u3006935@connect.hku.hk" userId="f624ab6c-00a1-4d8a-9f48-09ca19d3bd65" providerId="ADAL" clId="{6F854649-0293-4E5C-A6A7-9C1EC08E0E97}" dt="2023-03-19T13:09:35.397" v="2552" actId="164"/>
          <ac:spMkLst>
            <pc:docMk/>
            <pc:sldMk cId="290438942" sldId="419"/>
            <ac:spMk id="22" creationId="{B1FB54E2-E646-500D-73F6-B2A86A8A6CAB}"/>
          </ac:spMkLst>
        </pc:spChg>
        <pc:spChg chg="add mod">
          <ac:chgData name="u3006935@connect.hku.hk" userId="f624ab6c-00a1-4d8a-9f48-09ca19d3bd65" providerId="ADAL" clId="{6F854649-0293-4E5C-A6A7-9C1EC08E0E97}" dt="2023-03-19T13:07:45.177" v="2538" actId="164"/>
          <ac:spMkLst>
            <pc:docMk/>
            <pc:sldMk cId="290438942" sldId="419"/>
            <ac:spMk id="24" creationId="{037B2537-FF20-8477-179A-506921BDD48D}"/>
          </ac:spMkLst>
        </pc:spChg>
        <pc:spChg chg="mod topLvl">
          <ac:chgData name="u3006935@connect.hku.hk" userId="f624ab6c-00a1-4d8a-9f48-09ca19d3bd65" providerId="ADAL" clId="{6F854649-0293-4E5C-A6A7-9C1EC08E0E97}" dt="2023-03-19T13:07:45.177" v="2538" actId="164"/>
          <ac:spMkLst>
            <pc:docMk/>
            <pc:sldMk cId="290438942" sldId="419"/>
            <ac:spMk id="27" creationId="{6DC62C8A-4AC5-283F-320B-0CD61C321FF5}"/>
          </ac:spMkLst>
        </pc:spChg>
        <pc:spChg chg="mod topLvl">
          <ac:chgData name="u3006935@connect.hku.hk" userId="f624ab6c-00a1-4d8a-9f48-09ca19d3bd65" providerId="ADAL" clId="{6F854649-0293-4E5C-A6A7-9C1EC08E0E97}" dt="2023-03-19T13:07:45.177" v="2538" actId="164"/>
          <ac:spMkLst>
            <pc:docMk/>
            <pc:sldMk cId="290438942" sldId="419"/>
            <ac:spMk id="28" creationId="{DA8C6EFD-9EE0-F9C3-8820-20B021E24398}"/>
          </ac:spMkLst>
        </pc:spChg>
        <pc:spChg chg="mod topLvl">
          <ac:chgData name="u3006935@connect.hku.hk" userId="f624ab6c-00a1-4d8a-9f48-09ca19d3bd65" providerId="ADAL" clId="{6F854649-0293-4E5C-A6A7-9C1EC08E0E97}" dt="2023-03-19T13:07:45.177" v="2538" actId="164"/>
          <ac:spMkLst>
            <pc:docMk/>
            <pc:sldMk cId="290438942" sldId="419"/>
            <ac:spMk id="29" creationId="{BD79F5FE-35A7-4BC1-2A62-B7AE8E6E5516}"/>
          </ac:spMkLst>
        </pc:spChg>
        <pc:spChg chg="add mod">
          <ac:chgData name="u3006935@connect.hku.hk" userId="f624ab6c-00a1-4d8a-9f48-09ca19d3bd65" providerId="ADAL" clId="{6F854649-0293-4E5C-A6A7-9C1EC08E0E97}" dt="2023-03-19T13:07:45.177" v="2538" actId="164"/>
          <ac:spMkLst>
            <pc:docMk/>
            <pc:sldMk cId="290438942" sldId="419"/>
            <ac:spMk id="30" creationId="{77EFB54D-AE9B-5F04-B550-4782AB577B88}"/>
          </ac:spMkLst>
        </pc:spChg>
        <pc:spChg chg="add mod">
          <ac:chgData name="u3006935@connect.hku.hk" userId="f624ab6c-00a1-4d8a-9f48-09ca19d3bd65" providerId="ADAL" clId="{6F854649-0293-4E5C-A6A7-9C1EC08E0E97}" dt="2023-03-19T13:07:45.177" v="2538" actId="164"/>
          <ac:spMkLst>
            <pc:docMk/>
            <pc:sldMk cId="290438942" sldId="419"/>
            <ac:spMk id="31" creationId="{B356BDDC-082C-04AF-6A28-273BAB6C6ED1}"/>
          </ac:spMkLst>
        </pc:spChg>
        <pc:spChg chg="mod">
          <ac:chgData name="u3006935@connect.hku.hk" userId="f624ab6c-00a1-4d8a-9f48-09ca19d3bd65" providerId="ADAL" clId="{6F854649-0293-4E5C-A6A7-9C1EC08E0E97}" dt="2023-03-19T11:20:43.868" v="2467"/>
          <ac:spMkLst>
            <pc:docMk/>
            <pc:sldMk cId="290438942" sldId="419"/>
            <ac:spMk id="34" creationId="{EC65CC43-BF55-F530-A86F-2AEC2582B210}"/>
          </ac:spMkLst>
        </pc:spChg>
        <pc:spChg chg="mod">
          <ac:chgData name="u3006935@connect.hku.hk" userId="f624ab6c-00a1-4d8a-9f48-09ca19d3bd65" providerId="ADAL" clId="{6F854649-0293-4E5C-A6A7-9C1EC08E0E97}" dt="2023-03-19T11:20:43.868" v="2467"/>
          <ac:spMkLst>
            <pc:docMk/>
            <pc:sldMk cId="290438942" sldId="419"/>
            <ac:spMk id="35" creationId="{607DA42B-F78E-1842-93EC-D8B347A9699C}"/>
          </ac:spMkLst>
        </pc:spChg>
        <pc:spChg chg="add mod">
          <ac:chgData name="u3006935@connect.hku.hk" userId="f624ab6c-00a1-4d8a-9f48-09ca19d3bd65" providerId="ADAL" clId="{6F854649-0293-4E5C-A6A7-9C1EC08E0E97}" dt="2023-03-19T13:07:45.177" v="2538" actId="164"/>
          <ac:spMkLst>
            <pc:docMk/>
            <pc:sldMk cId="290438942" sldId="419"/>
            <ac:spMk id="36" creationId="{6D31279F-D4B6-29C3-AD3E-650D7A6F2931}"/>
          </ac:spMkLst>
        </pc:spChg>
        <pc:spChg chg="mod topLvl">
          <ac:chgData name="u3006935@connect.hku.hk" userId="f624ab6c-00a1-4d8a-9f48-09ca19d3bd65" providerId="ADAL" clId="{6F854649-0293-4E5C-A6A7-9C1EC08E0E97}" dt="2023-03-19T13:07:45.177" v="2538" actId="164"/>
          <ac:spMkLst>
            <pc:docMk/>
            <pc:sldMk cId="290438942" sldId="419"/>
            <ac:spMk id="39" creationId="{48B6E08F-92A7-2703-5409-ED788AC01819}"/>
          </ac:spMkLst>
        </pc:spChg>
        <pc:spChg chg="mod topLvl">
          <ac:chgData name="u3006935@connect.hku.hk" userId="f624ab6c-00a1-4d8a-9f48-09ca19d3bd65" providerId="ADAL" clId="{6F854649-0293-4E5C-A6A7-9C1EC08E0E97}" dt="2023-03-19T13:07:45.177" v="2538" actId="164"/>
          <ac:spMkLst>
            <pc:docMk/>
            <pc:sldMk cId="290438942" sldId="419"/>
            <ac:spMk id="40" creationId="{84B1E3F3-34A8-CE51-EB66-D2F8B9065485}"/>
          </ac:spMkLst>
        </pc:spChg>
        <pc:spChg chg="mod topLvl">
          <ac:chgData name="u3006935@connect.hku.hk" userId="f624ab6c-00a1-4d8a-9f48-09ca19d3bd65" providerId="ADAL" clId="{6F854649-0293-4E5C-A6A7-9C1EC08E0E97}" dt="2023-03-19T13:07:45.177" v="2538" actId="164"/>
          <ac:spMkLst>
            <pc:docMk/>
            <pc:sldMk cId="290438942" sldId="419"/>
            <ac:spMk id="41" creationId="{F67E33C7-7AEF-1153-4906-4E75F7432169}"/>
          </ac:spMkLst>
        </pc:spChg>
        <pc:spChg chg="mod topLvl">
          <ac:chgData name="u3006935@connect.hku.hk" userId="f624ab6c-00a1-4d8a-9f48-09ca19d3bd65" providerId="ADAL" clId="{6F854649-0293-4E5C-A6A7-9C1EC08E0E97}" dt="2023-03-19T13:07:45.177" v="2538" actId="164"/>
          <ac:spMkLst>
            <pc:docMk/>
            <pc:sldMk cId="290438942" sldId="419"/>
            <ac:spMk id="42" creationId="{D65CE1A0-121D-0A17-2B66-64F3161B44DB}"/>
          </ac:spMkLst>
        </pc:spChg>
        <pc:grpChg chg="add mod topLvl">
          <ac:chgData name="u3006935@connect.hku.hk" userId="f624ab6c-00a1-4d8a-9f48-09ca19d3bd65" providerId="ADAL" clId="{6F854649-0293-4E5C-A6A7-9C1EC08E0E97}" dt="2023-03-19T13:09:35.397" v="2552" actId="164"/>
          <ac:grpSpMkLst>
            <pc:docMk/>
            <pc:sldMk cId="290438942" sldId="419"/>
            <ac:grpSpMk id="5" creationId="{6C6FE230-383E-F5EC-00F8-CBFA3038313C}"/>
          </ac:grpSpMkLst>
        </pc:grpChg>
        <pc:grpChg chg="add mod topLvl">
          <ac:chgData name="u3006935@connect.hku.hk" userId="f624ab6c-00a1-4d8a-9f48-09ca19d3bd65" providerId="ADAL" clId="{6F854649-0293-4E5C-A6A7-9C1EC08E0E97}" dt="2023-03-19T13:09:35.397" v="2552" actId="164"/>
          <ac:grpSpMkLst>
            <pc:docMk/>
            <pc:sldMk cId="290438942" sldId="419"/>
            <ac:grpSpMk id="11" creationId="{044550D8-312C-7F53-2819-1DA2B9907A97}"/>
          </ac:grpSpMkLst>
        </pc:grpChg>
        <pc:grpChg chg="add del mod">
          <ac:chgData name="u3006935@connect.hku.hk" userId="f624ab6c-00a1-4d8a-9f48-09ca19d3bd65" providerId="ADAL" clId="{6F854649-0293-4E5C-A6A7-9C1EC08E0E97}" dt="2023-03-19T13:08:44.535" v="2539" actId="165"/>
          <ac:grpSpMkLst>
            <pc:docMk/>
            <pc:sldMk cId="290438942" sldId="419"/>
            <ac:grpSpMk id="23" creationId="{FEE90E4D-50C0-E79E-B070-537E2A0D512B}"/>
          </ac:grpSpMkLst>
        </pc:grpChg>
        <pc:grpChg chg="add del mod">
          <ac:chgData name="u3006935@connect.hku.hk" userId="f624ab6c-00a1-4d8a-9f48-09ca19d3bd65" providerId="ADAL" clId="{6F854649-0293-4E5C-A6A7-9C1EC08E0E97}" dt="2023-03-19T13:06:09.118" v="2496" actId="165"/>
          <ac:grpSpMkLst>
            <pc:docMk/>
            <pc:sldMk cId="290438942" sldId="419"/>
            <ac:grpSpMk id="25" creationId="{7043D2CC-3382-2B40-31C9-90A80A69E357}"/>
          </ac:grpSpMkLst>
        </pc:grpChg>
        <pc:grpChg chg="add mod">
          <ac:chgData name="u3006935@connect.hku.hk" userId="f624ab6c-00a1-4d8a-9f48-09ca19d3bd65" providerId="ADAL" clId="{6F854649-0293-4E5C-A6A7-9C1EC08E0E97}" dt="2023-03-19T13:07:45.177" v="2538" actId="164"/>
          <ac:grpSpMkLst>
            <pc:docMk/>
            <pc:sldMk cId="290438942" sldId="419"/>
            <ac:grpSpMk id="32" creationId="{492CA1CB-3068-521D-BE94-D965D8BAC4B7}"/>
          </ac:grpSpMkLst>
        </pc:grpChg>
        <pc:grpChg chg="add del mod">
          <ac:chgData name="u3006935@connect.hku.hk" userId="f624ab6c-00a1-4d8a-9f48-09ca19d3bd65" providerId="ADAL" clId="{6F854649-0293-4E5C-A6A7-9C1EC08E0E97}" dt="2023-03-19T13:05:45.962" v="2477" actId="165"/>
          <ac:grpSpMkLst>
            <pc:docMk/>
            <pc:sldMk cId="290438942" sldId="419"/>
            <ac:grpSpMk id="37" creationId="{0DA4CA06-0683-A155-2037-FF9D4CD87039}"/>
          </ac:grpSpMkLst>
        </pc:grpChg>
        <pc:grpChg chg="add mod">
          <ac:chgData name="u3006935@connect.hku.hk" userId="f624ab6c-00a1-4d8a-9f48-09ca19d3bd65" providerId="ADAL" clId="{6F854649-0293-4E5C-A6A7-9C1EC08E0E97}" dt="2023-03-19T13:07:45.177" v="2538" actId="164"/>
          <ac:grpSpMkLst>
            <pc:docMk/>
            <pc:sldMk cId="290438942" sldId="419"/>
            <ac:grpSpMk id="43" creationId="{641CD08A-A25A-1253-C13B-0DA32BB13A1E}"/>
          </ac:grpSpMkLst>
        </pc:grpChg>
        <pc:grpChg chg="add mod">
          <ac:chgData name="u3006935@connect.hku.hk" userId="f624ab6c-00a1-4d8a-9f48-09ca19d3bd65" providerId="ADAL" clId="{6F854649-0293-4E5C-A6A7-9C1EC08E0E97}" dt="2023-03-19T13:09:42.139" v="2553" actId="164"/>
          <ac:grpSpMkLst>
            <pc:docMk/>
            <pc:sldMk cId="290438942" sldId="419"/>
            <ac:grpSpMk id="44" creationId="{7BB82163-0A2F-F865-8515-B64D36D6DA77}"/>
          </ac:grpSpMkLst>
        </pc:grpChg>
        <pc:grpChg chg="add mod">
          <ac:chgData name="u3006935@connect.hku.hk" userId="f624ab6c-00a1-4d8a-9f48-09ca19d3bd65" providerId="ADAL" clId="{6F854649-0293-4E5C-A6A7-9C1EC08E0E97}" dt="2023-03-19T13:09:42.139" v="2553" actId="164"/>
          <ac:grpSpMkLst>
            <pc:docMk/>
            <pc:sldMk cId="290438942" sldId="419"/>
            <ac:grpSpMk id="45" creationId="{68C1E610-114E-7795-687A-A5EA1456FF0C}"/>
          </ac:grpSpMkLst>
        </pc:grpChg>
        <pc:picChg chg="mod">
          <ac:chgData name="u3006935@connect.hku.hk" userId="f624ab6c-00a1-4d8a-9f48-09ca19d3bd65" providerId="ADAL" clId="{6F854649-0293-4E5C-A6A7-9C1EC08E0E97}" dt="2023-03-19T13:08:44.535" v="2539" actId="165"/>
          <ac:picMkLst>
            <pc:docMk/>
            <pc:sldMk cId="290438942" sldId="419"/>
            <ac:picMk id="6" creationId="{09C4604B-724F-12FA-EAB5-D5ED07338B31}"/>
          </ac:picMkLst>
        </pc:picChg>
        <pc:picChg chg="mod">
          <ac:chgData name="u3006935@connect.hku.hk" userId="f624ab6c-00a1-4d8a-9f48-09ca19d3bd65" providerId="ADAL" clId="{6F854649-0293-4E5C-A6A7-9C1EC08E0E97}" dt="2023-03-19T13:08:44.535" v="2539" actId="165"/>
          <ac:picMkLst>
            <pc:docMk/>
            <pc:sldMk cId="290438942" sldId="419"/>
            <ac:picMk id="12" creationId="{975C8430-42A6-9826-2469-0A6661A2F8EB}"/>
          </ac:picMkLst>
        </pc:picChg>
        <pc:picChg chg="add mod topLvl">
          <ac:chgData name="u3006935@connect.hku.hk" userId="f624ab6c-00a1-4d8a-9f48-09ca19d3bd65" providerId="ADAL" clId="{6F854649-0293-4E5C-A6A7-9C1EC08E0E97}" dt="2023-03-19T13:09:35.397" v="2552" actId="164"/>
          <ac:picMkLst>
            <pc:docMk/>
            <pc:sldMk cId="290438942" sldId="419"/>
            <ac:picMk id="17" creationId="{440D1E0E-A977-6973-6698-ECED8A50B65E}"/>
          </ac:picMkLst>
        </pc:picChg>
        <pc:picChg chg="mod topLvl">
          <ac:chgData name="u3006935@connect.hku.hk" userId="f624ab6c-00a1-4d8a-9f48-09ca19d3bd65" providerId="ADAL" clId="{6F854649-0293-4E5C-A6A7-9C1EC08E0E97}" dt="2023-03-19T13:07:45.177" v="2538" actId="164"/>
          <ac:picMkLst>
            <pc:docMk/>
            <pc:sldMk cId="290438942" sldId="419"/>
            <ac:picMk id="26" creationId="{F3BA2435-F6CD-8106-BF95-760FB8C33107}"/>
          </ac:picMkLst>
        </pc:picChg>
        <pc:picChg chg="mod">
          <ac:chgData name="u3006935@connect.hku.hk" userId="f624ab6c-00a1-4d8a-9f48-09ca19d3bd65" providerId="ADAL" clId="{6F854649-0293-4E5C-A6A7-9C1EC08E0E97}" dt="2023-03-19T11:20:43.868" v="2467"/>
          <ac:picMkLst>
            <pc:docMk/>
            <pc:sldMk cId="290438942" sldId="419"/>
            <ac:picMk id="33" creationId="{71FEABD9-9217-5B97-1F30-DCA99BE165C4}"/>
          </ac:picMkLst>
        </pc:picChg>
        <pc:picChg chg="mod topLvl">
          <ac:chgData name="u3006935@connect.hku.hk" userId="f624ab6c-00a1-4d8a-9f48-09ca19d3bd65" providerId="ADAL" clId="{6F854649-0293-4E5C-A6A7-9C1EC08E0E97}" dt="2023-03-19T13:07:45.177" v="2538" actId="164"/>
          <ac:picMkLst>
            <pc:docMk/>
            <pc:sldMk cId="290438942" sldId="419"/>
            <ac:picMk id="38" creationId="{3BCA6AD8-6D22-8C18-101C-3EC64CCEF700}"/>
          </ac:picMkLst>
        </pc:picChg>
      </pc:sldChg>
      <pc:sldChg chg="addSp delSp modSp new mod">
        <pc:chgData name="u3006935@connect.hku.hk" userId="f624ab6c-00a1-4d8a-9f48-09ca19d3bd65" providerId="ADAL" clId="{6F854649-0293-4E5C-A6A7-9C1EC08E0E97}" dt="2023-04-07T12:50:52.926" v="2927" actId="165"/>
        <pc:sldMkLst>
          <pc:docMk/>
          <pc:sldMk cId="4253490240" sldId="420"/>
        </pc:sldMkLst>
        <pc:spChg chg="del">
          <ac:chgData name="u3006935@connect.hku.hk" userId="f624ab6c-00a1-4d8a-9f48-09ca19d3bd65" providerId="ADAL" clId="{6F854649-0293-4E5C-A6A7-9C1EC08E0E97}" dt="2023-03-19T13:12:22.491" v="2555" actId="478"/>
          <ac:spMkLst>
            <pc:docMk/>
            <pc:sldMk cId="4253490240" sldId="420"/>
            <ac:spMk id="2" creationId="{E45B9F73-9194-241F-4BDC-0AAEE026E2BD}"/>
          </ac:spMkLst>
        </pc:spChg>
        <pc:spChg chg="del">
          <ac:chgData name="u3006935@connect.hku.hk" userId="f624ab6c-00a1-4d8a-9f48-09ca19d3bd65" providerId="ADAL" clId="{6F854649-0293-4E5C-A6A7-9C1EC08E0E97}" dt="2023-03-19T13:12:23.782" v="2556" actId="478"/>
          <ac:spMkLst>
            <pc:docMk/>
            <pc:sldMk cId="4253490240" sldId="420"/>
            <ac:spMk id="3" creationId="{B5784D90-D0B4-D51A-9600-C7A50C43E831}"/>
          </ac:spMkLst>
        </pc:spChg>
        <pc:spChg chg="add mod">
          <ac:chgData name="u3006935@connect.hku.hk" userId="f624ab6c-00a1-4d8a-9f48-09ca19d3bd65" providerId="ADAL" clId="{6F854649-0293-4E5C-A6A7-9C1EC08E0E97}" dt="2023-03-19T13:13:01.713" v="2563" actId="164"/>
          <ac:spMkLst>
            <pc:docMk/>
            <pc:sldMk cId="4253490240" sldId="420"/>
            <ac:spMk id="7" creationId="{FB90B816-2E1A-1CFA-00B9-4C395D0E9381}"/>
          </ac:spMkLst>
        </pc:spChg>
        <pc:spChg chg="add mod">
          <ac:chgData name="u3006935@connect.hku.hk" userId="f624ab6c-00a1-4d8a-9f48-09ca19d3bd65" providerId="ADAL" clId="{6F854649-0293-4E5C-A6A7-9C1EC08E0E97}" dt="2023-03-19T13:13:01.713" v="2563" actId="164"/>
          <ac:spMkLst>
            <pc:docMk/>
            <pc:sldMk cId="4253490240" sldId="420"/>
            <ac:spMk id="11" creationId="{4400B3EC-F8DF-BB1C-D873-FF26162B5142}"/>
          </ac:spMkLst>
        </pc:spChg>
        <pc:spChg chg="add mod topLvl">
          <ac:chgData name="u3006935@connect.hku.hk" userId="f624ab6c-00a1-4d8a-9f48-09ca19d3bd65" providerId="ADAL" clId="{6F854649-0293-4E5C-A6A7-9C1EC08E0E97}" dt="2023-04-07T12:50:52.926" v="2927" actId="165"/>
          <ac:spMkLst>
            <pc:docMk/>
            <pc:sldMk cId="4253490240" sldId="420"/>
            <ac:spMk id="13" creationId="{4C653ECF-21BC-9CAD-5113-76B912EE2416}"/>
          </ac:spMkLst>
        </pc:spChg>
        <pc:spChg chg="mod">
          <ac:chgData name="u3006935@connect.hku.hk" userId="f624ab6c-00a1-4d8a-9f48-09ca19d3bd65" providerId="ADAL" clId="{6F854649-0293-4E5C-A6A7-9C1EC08E0E97}" dt="2023-04-07T12:50:52.926" v="2927" actId="165"/>
          <ac:spMkLst>
            <pc:docMk/>
            <pc:sldMk cId="4253490240" sldId="420"/>
            <ac:spMk id="20" creationId="{834A087E-1D9D-A516-B53E-9C43846E319D}"/>
          </ac:spMkLst>
        </pc:spChg>
        <pc:spChg chg="mod">
          <ac:chgData name="u3006935@connect.hku.hk" userId="f624ab6c-00a1-4d8a-9f48-09ca19d3bd65" providerId="ADAL" clId="{6F854649-0293-4E5C-A6A7-9C1EC08E0E97}" dt="2023-04-07T12:50:52.926" v="2927" actId="165"/>
          <ac:spMkLst>
            <pc:docMk/>
            <pc:sldMk cId="4253490240" sldId="420"/>
            <ac:spMk id="21" creationId="{D9D1115F-1815-DAD6-CAC1-7C921B808639}"/>
          </ac:spMkLst>
        </pc:spChg>
        <pc:spChg chg="mod">
          <ac:chgData name="u3006935@connect.hku.hk" userId="f624ab6c-00a1-4d8a-9f48-09ca19d3bd65" providerId="ADAL" clId="{6F854649-0293-4E5C-A6A7-9C1EC08E0E97}" dt="2023-04-07T12:50:52.926" v="2927" actId="165"/>
          <ac:spMkLst>
            <pc:docMk/>
            <pc:sldMk cId="4253490240" sldId="420"/>
            <ac:spMk id="22" creationId="{0611F08A-36B3-AB44-3CC4-30C44ABB010F}"/>
          </ac:spMkLst>
        </pc:spChg>
        <pc:spChg chg="mod">
          <ac:chgData name="u3006935@connect.hku.hk" userId="f624ab6c-00a1-4d8a-9f48-09ca19d3bd65" providerId="ADAL" clId="{6F854649-0293-4E5C-A6A7-9C1EC08E0E97}" dt="2023-04-07T12:50:52.926" v="2927" actId="165"/>
          <ac:spMkLst>
            <pc:docMk/>
            <pc:sldMk cId="4253490240" sldId="420"/>
            <ac:spMk id="23" creationId="{71D376A4-5274-334E-74E9-1D4B52569676}"/>
          </ac:spMkLst>
        </pc:spChg>
        <pc:spChg chg="add del mod">
          <ac:chgData name="u3006935@connect.hku.hk" userId="f624ab6c-00a1-4d8a-9f48-09ca19d3bd65" providerId="ADAL" clId="{6F854649-0293-4E5C-A6A7-9C1EC08E0E97}" dt="2023-03-19T13:13:48.217" v="2567" actId="478"/>
          <ac:spMkLst>
            <pc:docMk/>
            <pc:sldMk cId="4253490240" sldId="420"/>
            <ac:spMk id="24" creationId="{F0AFFEDB-C36B-A19F-31E1-E90849BF6598}"/>
          </ac:spMkLst>
        </pc:spChg>
        <pc:grpChg chg="add del mod">
          <ac:chgData name="u3006935@connect.hku.hk" userId="f624ab6c-00a1-4d8a-9f48-09ca19d3bd65" providerId="ADAL" clId="{6F854649-0293-4E5C-A6A7-9C1EC08E0E97}" dt="2023-04-07T12:50:52.926" v="2927" actId="165"/>
          <ac:grpSpMkLst>
            <pc:docMk/>
            <pc:sldMk cId="4253490240" sldId="420"/>
            <ac:grpSpMk id="2" creationId="{0907AE89-9573-1BC2-2B30-262C061669BB}"/>
          </ac:grpSpMkLst>
        </pc:grpChg>
        <pc:grpChg chg="add mod">
          <ac:chgData name="u3006935@connect.hku.hk" userId="f624ab6c-00a1-4d8a-9f48-09ca19d3bd65" providerId="ADAL" clId="{6F854649-0293-4E5C-A6A7-9C1EC08E0E97}" dt="2023-03-19T13:13:01.713" v="2563" actId="164"/>
          <ac:grpSpMkLst>
            <pc:docMk/>
            <pc:sldMk cId="4253490240" sldId="420"/>
            <ac:grpSpMk id="4" creationId="{74C553CA-83F0-E15F-E474-12F1132C8A89}"/>
          </ac:grpSpMkLst>
        </pc:grpChg>
        <pc:grpChg chg="add mod">
          <ac:chgData name="u3006935@connect.hku.hk" userId="f624ab6c-00a1-4d8a-9f48-09ca19d3bd65" providerId="ADAL" clId="{6F854649-0293-4E5C-A6A7-9C1EC08E0E97}" dt="2023-03-19T13:13:01.713" v="2563" actId="164"/>
          <ac:grpSpMkLst>
            <pc:docMk/>
            <pc:sldMk cId="4253490240" sldId="420"/>
            <ac:grpSpMk id="8" creationId="{F889BF57-21BB-DF1D-6444-F6BFEA9167B9}"/>
          </ac:grpSpMkLst>
        </pc:grpChg>
        <pc:grpChg chg="add mod">
          <ac:chgData name="u3006935@connect.hku.hk" userId="f624ab6c-00a1-4d8a-9f48-09ca19d3bd65" providerId="ADAL" clId="{6F854649-0293-4E5C-A6A7-9C1EC08E0E97}" dt="2023-03-19T13:13:39.724" v="2564" actId="1076"/>
          <ac:grpSpMkLst>
            <pc:docMk/>
            <pc:sldMk cId="4253490240" sldId="420"/>
            <ac:grpSpMk id="12" creationId="{CF625213-2E1D-F559-31CF-B7DF717E11A4}"/>
          </ac:grpSpMkLst>
        </pc:grpChg>
        <pc:grpChg chg="add mod topLvl">
          <ac:chgData name="u3006935@connect.hku.hk" userId="f624ab6c-00a1-4d8a-9f48-09ca19d3bd65" providerId="ADAL" clId="{6F854649-0293-4E5C-A6A7-9C1EC08E0E97}" dt="2023-04-07T12:50:52.926" v="2927" actId="165"/>
          <ac:grpSpMkLst>
            <pc:docMk/>
            <pc:sldMk cId="4253490240" sldId="420"/>
            <ac:grpSpMk id="14" creationId="{5E45FFA9-FDB4-8B8F-7996-6E335F239AD1}"/>
          </ac:grpSpMkLst>
        </pc:grpChg>
        <pc:grpChg chg="add del mod">
          <ac:chgData name="u3006935@connect.hku.hk" userId="f624ab6c-00a1-4d8a-9f48-09ca19d3bd65" providerId="ADAL" clId="{6F854649-0293-4E5C-A6A7-9C1EC08E0E97}" dt="2023-04-07T12:50:43.364" v="2925" actId="165"/>
          <ac:grpSpMkLst>
            <pc:docMk/>
            <pc:sldMk cId="4253490240" sldId="420"/>
            <ac:grpSpMk id="25" creationId="{AD4B0E9B-7968-3A22-B898-FE729863FC4D}"/>
          </ac:grpSpMkLst>
        </pc:grpChg>
        <pc:picChg chg="mod">
          <ac:chgData name="u3006935@connect.hku.hk" userId="f624ab6c-00a1-4d8a-9f48-09ca19d3bd65" providerId="ADAL" clId="{6F854649-0293-4E5C-A6A7-9C1EC08E0E97}" dt="2023-03-19T13:12:25.927" v="2557"/>
          <ac:picMkLst>
            <pc:docMk/>
            <pc:sldMk cId="4253490240" sldId="420"/>
            <ac:picMk id="5" creationId="{8EB33EFB-449E-3330-C633-E7B92A319C62}"/>
          </ac:picMkLst>
        </pc:picChg>
        <pc:picChg chg="mod">
          <ac:chgData name="u3006935@connect.hku.hk" userId="f624ab6c-00a1-4d8a-9f48-09ca19d3bd65" providerId="ADAL" clId="{6F854649-0293-4E5C-A6A7-9C1EC08E0E97}" dt="2023-03-19T13:12:25.927" v="2557"/>
          <ac:picMkLst>
            <pc:docMk/>
            <pc:sldMk cId="4253490240" sldId="420"/>
            <ac:picMk id="9" creationId="{06B7B899-F7B9-F81A-0AB2-FDEC4EA23764}"/>
          </ac:picMkLst>
        </pc:picChg>
        <pc:picChg chg="mod">
          <ac:chgData name="u3006935@connect.hku.hk" userId="f624ab6c-00a1-4d8a-9f48-09ca19d3bd65" providerId="ADAL" clId="{6F854649-0293-4E5C-A6A7-9C1EC08E0E97}" dt="2023-04-07T12:50:52.926" v="2927" actId="165"/>
          <ac:picMkLst>
            <pc:docMk/>
            <pc:sldMk cId="4253490240" sldId="420"/>
            <ac:picMk id="15" creationId="{D9D8BE8C-8611-2260-596A-B29A6E037387}"/>
          </ac:picMkLst>
        </pc:picChg>
        <pc:cxnChg chg="mod">
          <ac:chgData name="u3006935@connect.hku.hk" userId="f624ab6c-00a1-4d8a-9f48-09ca19d3bd65" providerId="ADAL" clId="{6F854649-0293-4E5C-A6A7-9C1EC08E0E97}" dt="2023-03-19T13:12:25.927" v="2557"/>
          <ac:cxnSpMkLst>
            <pc:docMk/>
            <pc:sldMk cId="4253490240" sldId="420"/>
            <ac:cxnSpMk id="6" creationId="{61DF4BF8-3587-6196-3E1B-BC9E9FB5FCAE}"/>
          </ac:cxnSpMkLst>
        </pc:cxnChg>
        <pc:cxnChg chg="mod">
          <ac:chgData name="u3006935@connect.hku.hk" userId="f624ab6c-00a1-4d8a-9f48-09ca19d3bd65" providerId="ADAL" clId="{6F854649-0293-4E5C-A6A7-9C1EC08E0E97}" dt="2023-03-19T13:12:25.927" v="2557"/>
          <ac:cxnSpMkLst>
            <pc:docMk/>
            <pc:sldMk cId="4253490240" sldId="420"/>
            <ac:cxnSpMk id="10" creationId="{93887781-7A90-336E-FCD5-55909AA30214}"/>
          </ac:cxnSpMkLst>
        </pc:cxnChg>
        <pc:cxnChg chg="mod">
          <ac:chgData name="u3006935@connect.hku.hk" userId="f624ab6c-00a1-4d8a-9f48-09ca19d3bd65" providerId="ADAL" clId="{6F854649-0293-4E5C-A6A7-9C1EC08E0E97}" dt="2023-04-07T12:50:52.926" v="2927" actId="165"/>
          <ac:cxnSpMkLst>
            <pc:docMk/>
            <pc:sldMk cId="4253490240" sldId="420"/>
            <ac:cxnSpMk id="16" creationId="{7A5834A5-8F27-95B0-8255-C9478917997A}"/>
          </ac:cxnSpMkLst>
        </pc:cxnChg>
        <pc:cxnChg chg="mod">
          <ac:chgData name="u3006935@connect.hku.hk" userId="f624ab6c-00a1-4d8a-9f48-09ca19d3bd65" providerId="ADAL" clId="{6F854649-0293-4E5C-A6A7-9C1EC08E0E97}" dt="2023-04-07T12:50:52.926" v="2927" actId="165"/>
          <ac:cxnSpMkLst>
            <pc:docMk/>
            <pc:sldMk cId="4253490240" sldId="420"/>
            <ac:cxnSpMk id="17" creationId="{024034A4-165E-5571-5C4E-89A2D775722D}"/>
          </ac:cxnSpMkLst>
        </pc:cxnChg>
        <pc:cxnChg chg="mod">
          <ac:chgData name="u3006935@connect.hku.hk" userId="f624ab6c-00a1-4d8a-9f48-09ca19d3bd65" providerId="ADAL" clId="{6F854649-0293-4E5C-A6A7-9C1EC08E0E97}" dt="2023-04-07T12:50:52.926" v="2927" actId="165"/>
          <ac:cxnSpMkLst>
            <pc:docMk/>
            <pc:sldMk cId="4253490240" sldId="420"/>
            <ac:cxnSpMk id="18" creationId="{299964E6-1318-BDE7-28C2-A3A14AF43566}"/>
          </ac:cxnSpMkLst>
        </pc:cxnChg>
        <pc:cxnChg chg="mod">
          <ac:chgData name="u3006935@connect.hku.hk" userId="f624ab6c-00a1-4d8a-9f48-09ca19d3bd65" providerId="ADAL" clId="{6F854649-0293-4E5C-A6A7-9C1EC08E0E97}" dt="2023-04-07T12:50:52.926" v="2927" actId="165"/>
          <ac:cxnSpMkLst>
            <pc:docMk/>
            <pc:sldMk cId="4253490240" sldId="420"/>
            <ac:cxnSpMk id="19" creationId="{58C13672-6B2C-1DA3-53AD-087692D3ED7E}"/>
          </ac:cxnSpMkLst>
        </pc:cxnChg>
      </pc:sldChg>
      <pc:sldChg chg="addSp delSp modSp new mod">
        <pc:chgData name="u3006935@connect.hku.hk" userId="f624ab6c-00a1-4d8a-9f48-09ca19d3bd65" providerId="ADAL" clId="{6F854649-0293-4E5C-A6A7-9C1EC08E0E97}" dt="2023-03-22T10:10:58.672" v="2662" actId="14100"/>
        <pc:sldMkLst>
          <pc:docMk/>
          <pc:sldMk cId="2254945738" sldId="421"/>
        </pc:sldMkLst>
        <pc:spChg chg="del">
          <ac:chgData name="u3006935@connect.hku.hk" userId="f624ab6c-00a1-4d8a-9f48-09ca19d3bd65" providerId="ADAL" clId="{6F854649-0293-4E5C-A6A7-9C1EC08E0E97}" dt="2023-03-19T14:21:07.986" v="2572" actId="478"/>
          <ac:spMkLst>
            <pc:docMk/>
            <pc:sldMk cId="2254945738" sldId="421"/>
            <ac:spMk id="2" creationId="{4DD09F9C-3FB2-85DE-1041-BC02B97FA6A5}"/>
          </ac:spMkLst>
        </pc:spChg>
        <pc:spChg chg="del">
          <ac:chgData name="u3006935@connect.hku.hk" userId="f624ab6c-00a1-4d8a-9f48-09ca19d3bd65" providerId="ADAL" clId="{6F854649-0293-4E5C-A6A7-9C1EC08E0E97}" dt="2023-03-19T14:21:09.297" v="2573" actId="478"/>
          <ac:spMkLst>
            <pc:docMk/>
            <pc:sldMk cId="2254945738" sldId="421"/>
            <ac:spMk id="3" creationId="{7D60469E-D3B0-1788-7D26-B547ACC2E4EF}"/>
          </ac:spMkLst>
        </pc:spChg>
        <pc:spChg chg="add mod">
          <ac:chgData name="u3006935@connect.hku.hk" userId="f624ab6c-00a1-4d8a-9f48-09ca19d3bd65" providerId="ADAL" clId="{6F854649-0293-4E5C-A6A7-9C1EC08E0E97}" dt="2023-03-19T14:34:39.917" v="2599" actId="1076"/>
          <ac:spMkLst>
            <pc:docMk/>
            <pc:sldMk cId="2254945738" sldId="421"/>
            <ac:spMk id="6" creationId="{DDBC140A-18A9-7F6E-E9FE-611A58F08C67}"/>
          </ac:spMkLst>
        </pc:spChg>
        <pc:spChg chg="add del mod">
          <ac:chgData name="u3006935@connect.hku.hk" userId="f624ab6c-00a1-4d8a-9f48-09ca19d3bd65" providerId="ADAL" clId="{6F854649-0293-4E5C-A6A7-9C1EC08E0E97}" dt="2023-03-19T14:35:08.580" v="2602" actId="478"/>
          <ac:spMkLst>
            <pc:docMk/>
            <pc:sldMk cId="2254945738" sldId="421"/>
            <ac:spMk id="9" creationId="{A76E871F-E771-E9B7-3285-B8528BC5D49B}"/>
          </ac:spMkLst>
        </pc:spChg>
        <pc:spChg chg="add del mod">
          <ac:chgData name="u3006935@connect.hku.hk" userId="f624ab6c-00a1-4d8a-9f48-09ca19d3bd65" providerId="ADAL" clId="{6F854649-0293-4E5C-A6A7-9C1EC08E0E97}" dt="2023-03-20T03:35:01.377" v="2635" actId="478"/>
          <ac:spMkLst>
            <pc:docMk/>
            <pc:sldMk cId="2254945738" sldId="421"/>
            <ac:spMk id="10" creationId="{F8EC7721-E884-9AFF-880A-68BFA5A37CCF}"/>
          </ac:spMkLst>
        </pc:spChg>
        <pc:spChg chg="add mod">
          <ac:chgData name="u3006935@connect.hku.hk" userId="f624ab6c-00a1-4d8a-9f48-09ca19d3bd65" providerId="ADAL" clId="{6F854649-0293-4E5C-A6A7-9C1EC08E0E97}" dt="2023-03-20T03:35:54.697" v="2640" actId="1076"/>
          <ac:spMkLst>
            <pc:docMk/>
            <pc:sldMk cId="2254945738" sldId="421"/>
            <ac:spMk id="13" creationId="{0CE82CC1-76E8-B5D9-9C0E-ABC7FCE190F5}"/>
          </ac:spMkLst>
        </pc:spChg>
        <pc:picChg chg="add del mod">
          <ac:chgData name="u3006935@connect.hku.hk" userId="f624ab6c-00a1-4d8a-9f48-09ca19d3bd65" providerId="ADAL" clId="{6F854649-0293-4E5C-A6A7-9C1EC08E0E97}" dt="2023-03-20T03:31:30.921" v="2629" actId="478"/>
          <ac:picMkLst>
            <pc:docMk/>
            <pc:sldMk cId="2254945738" sldId="421"/>
            <ac:picMk id="5" creationId="{3580C4B8-C003-35D1-EFE3-FCC9BDC9E410}"/>
          </ac:picMkLst>
        </pc:picChg>
        <pc:picChg chg="add del mod">
          <ac:chgData name="u3006935@connect.hku.hk" userId="f624ab6c-00a1-4d8a-9f48-09ca19d3bd65" providerId="ADAL" clId="{6F854649-0293-4E5C-A6A7-9C1EC08E0E97}" dt="2023-03-20T03:34:59.164" v="2634" actId="478"/>
          <ac:picMkLst>
            <pc:docMk/>
            <pc:sldMk cId="2254945738" sldId="421"/>
            <ac:picMk id="8" creationId="{24D2B171-86F1-DDE3-0D6A-D241677F9B33}"/>
          </ac:picMkLst>
        </pc:picChg>
        <pc:picChg chg="add del mod">
          <ac:chgData name="u3006935@connect.hku.hk" userId="f624ab6c-00a1-4d8a-9f48-09ca19d3bd65" providerId="ADAL" clId="{6F854649-0293-4E5C-A6A7-9C1EC08E0E97}" dt="2023-03-20T13:49:22.589" v="2641" actId="478"/>
          <ac:picMkLst>
            <pc:docMk/>
            <pc:sldMk cId="2254945738" sldId="421"/>
            <ac:picMk id="12" creationId="{44045939-CEDF-074E-B78F-CC9678AAB620}"/>
          </ac:picMkLst>
        </pc:picChg>
        <pc:picChg chg="add mod">
          <ac:chgData name="u3006935@connect.hku.hk" userId="f624ab6c-00a1-4d8a-9f48-09ca19d3bd65" providerId="ADAL" clId="{6F854649-0293-4E5C-A6A7-9C1EC08E0E97}" dt="2023-03-20T13:51:50.498" v="2651" actId="14100"/>
          <ac:picMkLst>
            <pc:docMk/>
            <pc:sldMk cId="2254945738" sldId="421"/>
            <ac:picMk id="15" creationId="{86CA35B2-FE48-46AE-359F-6AFC2957372E}"/>
          </ac:picMkLst>
        </pc:picChg>
        <pc:picChg chg="add mod">
          <ac:chgData name="u3006935@connect.hku.hk" userId="f624ab6c-00a1-4d8a-9f48-09ca19d3bd65" providerId="ADAL" clId="{6F854649-0293-4E5C-A6A7-9C1EC08E0E97}" dt="2023-03-20T03:35:50.327" v="2639" actId="1076"/>
          <ac:picMkLst>
            <pc:docMk/>
            <pc:sldMk cId="2254945738" sldId="421"/>
            <ac:picMk id="16" creationId="{1BC038C3-26CC-C5D5-F5CA-437137EEBFCB}"/>
          </ac:picMkLst>
        </pc:picChg>
        <pc:picChg chg="add mod">
          <ac:chgData name="u3006935@connect.hku.hk" userId="f624ab6c-00a1-4d8a-9f48-09ca19d3bd65" providerId="ADAL" clId="{6F854649-0293-4E5C-A6A7-9C1EC08E0E97}" dt="2023-03-20T13:51:45.241" v="2648" actId="1076"/>
          <ac:picMkLst>
            <pc:docMk/>
            <pc:sldMk cId="2254945738" sldId="421"/>
            <ac:picMk id="18" creationId="{A8BB3553-E059-915A-C2E6-E0F587100007}"/>
          </ac:picMkLst>
        </pc:picChg>
        <pc:picChg chg="add mod">
          <ac:chgData name="u3006935@connect.hku.hk" userId="f624ab6c-00a1-4d8a-9f48-09ca19d3bd65" providerId="ADAL" clId="{6F854649-0293-4E5C-A6A7-9C1EC08E0E97}" dt="2023-03-20T13:51:56.911" v="2654" actId="14100"/>
          <ac:picMkLst>
            <pc:docMk/>
            <pc:sldMk cId="2254945738" sldId="421"/>
            <ac:picMk id="20" creationId="{4F1DD985-146A-ED1D-DE00-BF3C43A1581A}"/>
          </ac:picMkLst>
        </pc:picChg>
        <pc:picChg chg="add mod">
          <ac:chgData name="u3006935@connect.hku.hk" userId="f624ab6c-00a1-4d8a-9f48-09ca19d3bd65" providerId="ADAL" clId="{6F854649-0293-4E5C-A6A7-9C1EC08E0E97}" dt="2023-03-22T10:09:49.323" v="2657" actId="14100"/>
          <ac:picMkLst>
            <pc:docMk/>
            <pc:sldMk cId="2254945738" sldId="421"/>
            <ac:picMk id="21" creationId="{58655221-0824-2613-C4D3-CC0C1F029173}"/>
          </ac:picMkLst>
        </pc:picChg>
        <pc:picChg chg="add mod">
          <ac:chgData name="u3006935@connect.hku.hk" userId="f624ab6c-00a1-4d8a-9f48-09ca19d3bd65" providerId="ADAL" clId="{6F854649-0293-4E5C-A6A7-9C1EC08E0E97}" dt="2023-03-22T10:10:58.672" v="2662" actId="14100"/>
          <ac:picMkLst>
            <pc:docMk/>
            <pc:sldMk cId="2254945738" sldId="421"/>
            <ac:picMk id="23" creationId="{2D659A91-209E-FE10-EA2B-FB66B4E9E731}"/>
          </ac:picMkLst>
        </pc:picChg>
      </pc:sldChg>
      <pc:sldChg chg="new del">
        <pc:chgData name="u3006935@connect.hku.hk" userId="f624ab6c-00a1-4d8a-9f48-09ca19d3bd65" providerId="ADAL" clId="{6F854649-0293-4E5C-A6A7-9C1EC08E0E97}" dt="2023-03-22T11:35:58.078" v="2668" actId="47"/>
        <pc:sldMkLst>
          <pc:docMk/>
          <pc:sldMk cId="2317569828" sldId="422"/>
        </pc:sldMkLst>
      </pc:sldChg>
      <pc:sldChg chg="add">
        <pc:chgData name="u3006935@connect.hku.hk" userId="f624ab6c-00a1-4d8a-9f48-09ca19d3bd65" providerId="ADAL" clId="{6F854649-0293-4E5C-A6A7-9C1EC08E0E97}" dt="2023-03-22T11:35:55.161" v="2667"/>
        <pc:sldMkLst>
          <pc:docMk/>
          <pc:sldMk cId="2766021253" sldId="423"/>
        </pc:sldMkLst>
      </pc:sldChg>
      <pc:sldChg chg="new del">
        <pc:chgData name="u3006935@connect.hku.hk" userId="f624ab6c-00a1-4d8a-9f48-09ca19d3bd65" providerId="ADAL" clId="{6F854649-0293-4E5C-A6A7-9C1EC08E0E97}" dt="2023-03-31T10:34:26.386" v="2899" actId="47"/>
        <pc:sldMkLst>
          <pc:docMk/>
          <pc:sldMk cId="47834076" sldId="424"/>
        </pc:sldMkLst>
      </pc:sldChg>
      <pc:sldChg chg="new del">
        <pc:chgData name="u3006935@connect.hku.hk" userId="f624ab6c-00a1-4d8a-9f48-09ca19d3bd65" providerId="ADAL" clId="{6F854649-0293-4E5C-A6A7-9C1EC08E0E97}" dt="2023-03-23T06:32:41.387" v="2844" actId="47"/>
        <pc:sldMkLst>
          <pc:docMk/>
          <pc:sldMk cId="2608967853" sldId="424"/>
        </pc:sldMkLst>
      </pc:sldChg>
      <pc:sldChg chg="new del">
        <pc:chgData name="u3006935@connect.hku.hk" userId="f624ab6c-00a1-4d8a-9f48-09ca19d3bd65" providerId="ADAL" clId="{6F854649-0293-4E5C-A6A7-9C1EC08E0E97}" dt="2023-03-23T15:11:57.867" v="2889" actId="47"/>
        <pc:sldMkLst>
          <pc:docMk/>
          <pc:sldMk cId="3232317098" sldId="424"/>
        </pc:sldMkLst>
      </pc:sldChg>
    </pc:docChg>
  </pc:docChgLst>
  <pc:docChgLst>
    <pc:chgData name="u3006935@connect.hku.hk" userId="f624ab6c-00a1-4d8a-9f48-09ca19d3bd65" providerId="ADAL" clId="{EF7616C1-C851-914A-899F-91FB454EB8D0}"/>
    <pc:docChg chg="undo custSel addSld delSld modSld sldOrd">
      <pc:chgData name="u3006935@connect.hku.hk" userId="f624ab6c-00a1-4d8a-9f48-09ca19d3bd65" providerId="ADAL" clId="{EF7616C1-C851-914A-899F-91FB454EB8D0}" dt="2023-04-30T12:46:23.151" v="333" actId="164"/>
      <pc:docMkLst>
        <pc:docMk/>
      </pc:docMkLst>
      <pc:sldChg chg="modSp mod">
        <pc:chgData name="u3006935@connect.hku.hk" userId="f624ab6c-00a1-4d8a-9f48-09ca19d3bd65" providerId="ADAL" clId="{EF7616C1-C851-914A-899F-91FB454EB8D0}" dt="2023-04-30T03:05:26.827" v="303" actId="18331"/>
        <pc:sldMkLst>
          <pc:docMk/>
          <pc:sldMk cId="614836317" sldId="271"/>
        </pc:sldMkLst>
        <pc:spChg chg="mod">
          <ac:chgData name="u3006935@connect.hku.hk" userId="f624ab6c-00a1-4d8a-9f48-09ca19d3bd65" providerId="ADAL" clId="{EF7616C1-C851-914A-899F-91FB454EB8D0}" dt="2023-04-29T11:46:37.473" v="196" actId="1037"/>
          <ac:spMkLst>
            <pc:docMk/>
            <pc:sldMk cId="614836317" sldId="271"/>
            <ac:spMk id="18" creationId="{F167AE86-FD6A-5237-44F4-B31F36AC2FB9}"/>
          </ac:spMkLst>
        </pc:spChg>
        <pc:grpChg chg="mod">
          <ac:chgData name="u3006935@connect.hku.hk" userId="f624ab6c-00a1-4d8a-9f48-09ca19d3bd65" providerId="ADAL" clId="{EF7616C1-C851-914A-899F-91FB454EB8D0}" dt="2023-04-30T03:05:26.827" v="303" actId="18331"/>
          <ac:grpSpMkLst>
            <pc:docMk/>
            <pc:sldMk cId="614836317" sldId="271"/>
            <ac:grpSpMk id="43" creationId="{9E30F0CF-B4B8-9E2C-E256-D32EC3459EC7}"/>
          </ac:grpSpMkLst>
        </pc:grpChg>
      </pc:sldChg>
      <pc:sldChg chg="modSp mod">
        <pc:chgData name="u3006935@connect.hku.hk" userId="f624ab6c-00a1-4d8a-9f48-09ca19d3bd65" providerId="ADAL" clId="{EF7616C1-C851-914A-899F-91FB454EB8D0}" dt="2023-04-29T13:56:34.354" v="288" actId="1037"/>
        <pc:sldMkLst>
          <pc:docMk/>
          <pc:sldMk cId="1948142140" sldId="272"/>
        </pc:sldMkLst>
        <pc:spChg chg="mod">
          <ac:chgData name="u3006935@connect.hku.hk" userId="f624ab6c-00a1-4d8a-9f48-09ca19d3bd65" providerId="ADAL" clId="{EF7616C1-C851-914A-899F-91FB454EB8D0}" dt="2023-04-29T13:56:34.354" v="288" actId="1037"/>
          <ac:spMkLst>
            <pc:docMk/>
            <pc:sldMk cId="1948142140" sldId="272"/>
            <ac:spMk id="12" creationId="{9548DA83-DBA7-8B15-3595-669E7403563E}"/>
          </ac:spMkLst>
        </pc:spChg>
      </pc:sldChg>
      <pc:sldChg chg="modSp mod">
        <pc:chgData name="u3006935@connect.hku.hk" userId="f624ab6c-00a1-4d8a-9f48-09ca19d3bd65" providerId="ADAL" clId="{EF7616C1-C851-914A-899F-91FB454EB8D0}" dt="2023-04-29T11:44:00.733" v="177" actId="1037"/>
        <pc:sldMkLst>
          <pc:docMk/>
          <pc:sldMk cId="3307035669" sldId="273"/>
        </pc:sldMkLst>
        <pc:spChg chg="mod">
          <ac:chgData name="u3006935@connect.hku.hk" userId="f624ab6c-00a1-4d8a-9f48-09ca19d3bd65" providerId="ADAL" clId="{EF7616C1-C851-914A-899F-91FB454EB8D0}" dt="2023-04-29T11:44:00.733" v="177" actId="1037"/>
          <ac:spMkLst>
            <pc:docMk/>
            <pc:sldMk cId="3307035669" sldId="273"/>
            <ac:spMk id="9" creationId="{DB14F4B3-7D89-EBCB-E214-B941010222F1}"/>
          </ac:spMkLst>
        </pc:spChg>
      </pc:sldChg>
      <pc:sldChg chg="del">
        <pc:chgData name="u3006935@connect.hku.hk" userId="f624ab6c-00a1-4d8a-9f48-09ca19d3bd65" providerId="ADAL" clId="{EF7616C1-C851-914A-899F-91FB454EB8D0}" dt="2023-04-29T13:53:22.040" v="273" actId="2696"/>
        <pc:sldMkLst>
          <pc:docMk/>
          <pc:sldMk cId="2682260001" sldId="275"/>
        </pc:sldMkLst>
      </pc:sldChg>
      <pc:sldChg chg="addSp delSp modSp mod">
        <pc:chgData name="u3006935@connect.hku.hk" userId="f624ab6c-00a1-4d8a-9f48-09ca19d3bd65" providerId="ADAL" clId="{EF7616C1-C851-914A-899F-91FB454EB8D0}" dt="2023-04-29T11:49:40.140" v="219" actId="164"/>
        <pc:sldMkLst>
          <pc:docMk/>
          <pc:sldMk cId="1895892604" sldId="276"/>
        </pc:sldMkLst>
        <pc:spChg chg="add mod">
          <ac:chgData name="u3006935@connect.hku.hk" userId="f624ab6c-00a1-4d8a-9f48-09ca19d3bd65" providerId="ADAL" clId="{EF7616C1-C851-914A-899F-91FB454EB8D0}" dt="2023-04-29T11:47:22.504" v="198"/>
          <ac:spMkLst>
            <pc:docMk/>
            <pc:sldMk cId="1895892604" sldId="276"/>
            <ac:spMk id="2" creationId="{F167AE86-FD6A-5237-44F4-B31F36AC2FB9}"/>
          </ac:spMkLst>
        </pc:spChg>
        <pc:spChg chg="add del mod">
          <ac:chgData name="u3006935@connect.hku.hk" userId="f624ab6c-00a1-4d8a-9f48-09ca19d3bd65" providerId="ADAL" clId="{EF7616C1-C851-914A-899F-91FB454EB8D0}" dt="2023-04-29T11:47:38.524" v="200" actId="478"/>
          <ac:spMkLst>
            <pc:docMk/>
            <pc:sldMk cId="1895892604" sldId="276"/>
            <ac:spMk id="3" creationId="{F167AE86-FD6A-5237-44F4-B31F36AC2FB9}"/>
          </ac:spMkLst>
        </pc:spChg>
        <pc:spChg chg="mod">
          <ac:chgData name="u3006935@connect.hku.hk" userId="f624ab6c-00a1-4d8a-9f48-09ca19d3bd65" providerId="ADAL" clId="{EF7616C1-C851-914A-899F-91FB454EB8D0}" dt="2023-04-29T11:49:30.217" v="218" actId="164"/>
          <ac:spMkLst>
            <pc:docMk/>
            <pc:sldMk cId="1895892604" sldId="276"/>
            <ac:spMk id="21" creationId="{DB17FB04-3CCA-62DA-2BA1-C1637E31AEFA}"/>
          </ac:spMkLst>
        </pc:spChg>
        <pc:spChg chg="mod">
          <ac:chgData name="u3006935@connect.hku.hk" userId="f624ab6c-00a1-4d8a-9f48-09ca19d3bd65" providerId="ADAL" clId="{EF7616C1-C851-914A-899F-91FB454EB8D0}" dt="2023-04-29T11:49:30.217" v="218" actId="164"/>
          <ac:spMkLst>
            <pc:docMk/>
            <pc:sldMk cId="1895892604" sldId="276"/>
            <ac:spMk id="22" creationId="{F703B3D3-088D-4F86-BF72-1F2F41405558}"/>
          </ac:spMkLst>
        </pc:spChg>
        <pc:spChg chg="mod">
          <ac:chgData name="u3006935@connect.hku.hk" userId="f624ab6c-00a1-4d8a-9f48-09ca19d3bd65" providerId="ADAL" clId="{EF7616C1-C851-914A-899F-91FB454EB8D0}" dt="2023-04-29T11:49:30.217" v="218" actId="164"/>
          <ac:spMkLst>
            <pc:docMk/>
            <pc:sldMk cId="1895892604" sldId="276"/>
            <ac:spMk id="27" creationId="{E604BE31-757E-F76D-6375-52A2DD2C1342}"/>
          </ac:spMkLst>
        </pc:spChg>
        <pc:spChg chg="mod">
          <ac:chgData name="u3006935@connect.hku.hk" userId="f624ab6c-00a1-4d8a-9f48-09ca19d3bd65" providerId="ADAL" clId="{EF7616C1-C851-914A-899F-91FB454EB8D0}" dt="2023-04-29T11:49:30.217" v="218" actId="164"/>
          <ac:spMkLst>
            <pc:docMk/>
            <pc:sldMk cId="1895892604" sldId="276"/>
            <ac:spMk id="32" creationId="{8BCFF01D-1050-4390-6AAB-2890FFA10AB9}"/>
          </ac:spMkLst>
        </pc:spChg>
        <pc:grpChg chg="add mod">
          <ac:chgData name="u3006935@connect.hku.hk" userId="f624ab6c-00a1-4d8a-9f48-09ca19d3bd65" providerId="ADAL" clId="{EF7616C1-C851-914A-899F-91FB454EB8D0}" dt="2023-04-29T11:49:40.140" v="219" actId="164"/>
          <ac:grpSpMkLst>
            <pc:docMk/>
            <pc:sldMk cId="1895892604" sldId="276"/>
            <ac:grpSpMk id="4" creationId="{63F49FA7-74A4-AADD-3E8B-10B671D2EA75}"/>
          </ac:grpSpMkLst>
        </pc:grpChg>
        <pc:grpChg chg="add mod">
          <ac:chgData name="u3006935@connect.hku.hk" userId="f624ab6c-00a1-4d8a-9f48-09ca19d3bd65" providerId="ADAL" clId="{EF7616C1-C851-914A-899F-91FB454EB8D0}" dt="2023-04-29T11:49:40.140" v="219" actId="164"/>
          <ac:grpSpMkLst>
            <pc:docMk/>
            <pc:sldMk cId="1895892604" sldId="276"/>
            <ac:grpSpMk id="5" creationId="{1D2051DD-1762-D859-FF83-57ADE4F259CF}"/>
          </ac:grpSpMkLst>
        </pc:grpChg>
        <pc:grpChg chg="mod">
          <ac:chgData name="u3006935@connect.hku.hk" userId="f624ab6c-00a1-4d8a-9f48-09ca19d3bd65" providerId="ADAL" clId="{EF7616C1-C851-914A-899F-91FB454EB8D0}" dt="2023-04-29T11:49:40.140" v="219" actId="164"/>
          <ac:grpSpMkLst>
            <pc:docMk/>
            <pc:sldMk cId="1895892604" sldId="276"/>
            <ac:grpSpMk id="44" creationId="{2A151F7E-2BE2-7BEA-36DA-97F8CF0056A1}"/>
          </ac:grpSpMkLst>
        </pc:grpChg>
        <pc:picChg chg="mod">
          <ac:chgData name="u3006935@connect.hku.hk" userId="f624ab6c-00a1-4d8a-9f48-09ca19d3bd65" providerId="ADAL" clId="{EF7616C1-C851-914A-899F-91FB454EB8D0}" dt="2023-04-29T11:49:30.217" v="218" actId="164"/>
          <ac:picMkLst>
            <pc:docMk/>
            <pc:sldMk cId="1895892604" sldId="276"/>
            <ac:picMk id="18" creationId="{F3D1D50F-A2B4-A6AB-F78E-8D756A201CB2}"/>
          </ac:picMkLst>
        </pc:picChg>
        <pc:picChg chg="mod">
          <ac:chgData name="u3006935@connect.hku.hk" userId="f624ab6c-00a1-4d8a-9f48-09ca19d3bd65" providerId="ADAL" clId="{EF7616C1-C851-914A-899F-91FB454EB8D0}" dt="2023-04-29T11:49:30.217" v="218" actId="164"/>
          <ac:picMkLst>
            <pc:docMk/>
            <pc:sldMk cId="1895892604" sldId="276"/>
            <ac:picMk id="19" creationId="{F3945F6B-127C-B1FF-36D0-C84DC7C111B3}"/>
          </ac:picMkLst>
        </pc:picChg>
        <pc:picChg chg="mod">
          <ac:chgData name="u3006935@connect.hku.hk" userId="f624ab6c-00a1-4d8a-9f48-09ca19d3bd65" providerId="ADAL" clId="{EF7616C1-C851-914A-899F-91FB454EB8D0}" dt="2023-04-29T11:49:30.217" v="218" actId="164"/>
          <ac:picMkLst>
            <pc:docMk/>
            <pc:sldMk cId="1895892604" sldId="276"/>
            <ac:picMk id="38" creationId="{9880D8B0-C718-6ACD-679C-FCD359627F63}"/>
          </ac:picMkLst>
        </pc:picChg>
        <pc:cxnChg chg="mod">
          <ac:chgData name="u3006935@connect.hku.hk" userId="f624ab6c-00a1-4d8a-9f48-09ca19d3bd65" providerId="ADAL" clId="{EF7616C1-C851-914A-899F-91FB454EB8D0}" dt="2023-04-29T11:49:30.217" v="218" actId="164"/>
          <ac:cxnSpMkLst>
            <pc:docMk/>
            <pc:sldMk cId="1895892604" sldId="276"/>
            <ac:cxnSpMk id="26" creationId="{2ADD30DD-7BE0-72A2-B631-E63A5040F868}"/>
          </ac:cxnSpMkLst>
        </pc:cxnChg>
      </pc:sldChg>
      <pc:sldChg chg="addSp delSp modSp mod">
        <pc:chgData name="u3006935@connect.hku.hk" userId="f624ab6c-00a1-4d8a-9f48-09ca19d3bd65" providerId="ADAL" clId="{EF7616C1-C851-914A-899F-91FB454EB8D0}" dt="2023-04-29T12:00:14.157" v="256" actId="164"/>
        <pc:sldMkLst>
          <pc:docMk/>
          <pc:sldMk cId="3525971807" sldId="278"/>
        </pc:sldMkLst>
        <pc:spChg chg="mod">
          <ac:chgData name="u3006935@connect.hku.hk" userId="f624ab6c-00a1-4d8a-9f48-09ca19d3bd65" providerId="ADAL" clId="{EF7616C1-C851-914A-899F-91FB454EB8D0}" dt="2023-04-29T11:57:08.953" v="255" actId="164"/>
          <ac:spMkLst>
            <pc:docMk/>
            <pc:sldMk cId="3525971807" sldId="278"/>
            <ac:spMk id="22" creationId="{6B7077A4-90B9-CF94-E48A-B01C080B5918}"/>
          </ac:spMkLst>
        </pc:spChg>
        <pc:spChg chg="mod">
          <ac:chgData name="u3006935@connect.hku.hk" userId="f624ab6c-00a1-4d8a-9f48-09ca19d3bd65" providerId="ADAL" clId="{EF7616C1-C851-914A-899F-91FB454EB8D0}" dt="2023-04-29T11:57:08.953" v="255" actId="164"/>
          <ac:spMkLst>
            <pc:docMk/>
            <pc:sldMk cId="3525971807" sldId="278"/>
            <ac:spMk id="23" creationId="{222F9E94-827C-E78C-A359-D88B27702B45}"/>
          </ac:spMkLst>
        </pc:spChg>
        <pc:spChg chg="mod">
          <ac:chgData name="u3006935@connect.hku.hk" userId="f624ab6c-00a1-4d8a-9f48-09ca19d3bd65" providerId="ADAL" clId="{EF7616C1-C851-914A-899F-91FB454EB8D0}" dt="2023-04-29T12:00:14.157" v="256" actId="164"/>
          <ac:spMkLst>
            <pc:docMk/>
            <pc:sldMk cId="3525971807" sldId="278"/>
            <ac:spMk id="24" creationId="{E246E244-6118-DD27-9C62-E61861C38386}"/>
          </ac:spMkLst>
        </pc:spChg>
        <pc:spChg chg="mod">
          <ac:chgData name="u3006935@connect.hku.hk" userId="f624ab6c-00a1-4d8a-9f48-09ca19d3bd65" providerId="ADAL" clId="{EF7616C1-C851-914A-899F-91FB454EB8D0}" dt="2023-04-29T12:00:14.157" v="256" actId="164"/>
          <ac:spMkLst>
            <pc:docMk/>
            <pc:sldMk cId="3525971807" sldId="278"/>
            <ac:spMk id="25" creationId="{D6DA806D-EEAA-3DC3-10BF-1F3F8D69E744}"/>
          </ac:spMkLst>
        </pc:spChg>
        <pc:spChg chg="mod">
          <ac:chgData name="u3006935@connect.hku.hk" userId="f624ab6c-00a1-4d8a-9f48-09ca19d3bd65" providerId="ADAL" clId="{EF7616C1-C851-914A-899F-91FB454EB8D0}" dt="2023-04-29T11:57:08.953" v="255" actId="164"/>
          <ac:spMkLst>
            <pc:docMk/>
            <pc:sldMk cId="3525971807" sldId="278"/>
            <ac:spMk id="27" creationId="{C5B37CAD-9D4B-09B3-E846-4621956B5EF5}"/>
          </ac:spMkLst>
        </pc:spChg>
        <pc:spChg chg="mod">
          <ac:chgData name="u3006935@connect.hku.hk" userId="f624ab6c-00a1-4d8a-9f48-09ca19d3bd65" providerId="ADAL" clId="{EF7616C1-C851-914A-899F-91FB454EB8D0}" dt="2023-04-29T11:57:08.953" v="255" actId="164"/>
          <ac:spMkLst>
            <pc:docMk/>
            <pc:sldMk cId="3525971807" sldId="278"/>
            <ac:spMk id="30" creationId="{E6E72619-A919-376F-275A-D9B2F9E71DF0}"/>
          </ac:spMkLst>
        </pc:spChg>
        <pc:spChg chg="mod">
          <ac:chgData name="u3006935@connect.hku.hk" userId="f624ab6c-00a1-4d8a-9f48-09ca19d3bd65" providerId="ADAL" clId="{EF7616C1-C851-914A-899F-91FB454EB8D0}" dt="2023-04-29T11:57:08.953" v="255" actId="164"/>
          <ac:spMkLst>
            <pc:docMk/>
            <pc:sldMk cId="3525971807" sldId="278"/>
            <ac:spMk id="31" creationId="{1CCD354D-D32D-8658-2D1D-1773CCA97458}"/>
          </ac:spMkLst>
        </pc:spChg>
        <pc:spChg chg="mod">
          <ac:chgData name="u3006935@connect.hku.hk" userId="f624ab6c-00a1-4d8a-9f48-09ca19d3bd65" providerId="ADAL" clId="{EF7616C1-C851-914A-899F-91FB454EB8D0}" dt="2023-04-29T11:57:08.953" v="255" actId="164"/>
          <ac:spMkLst>
            <pc:docMk/>
            <pc:sldMk cId="3525971807" sldId="278"/>
            <ac:spMk id="49" creationId="{023F2CD5-CD68-92DC-4FEA-9A118378DEF1}"/>
          </ac:spMkLst>
        </pc:spChg>
        <pc:spChg chg="mod">
          <ac:chgData name="u3006935@connect.hku.hk" userId="f624ab6c-00a1-4d8a-9f48-09ca19d3bd65" providerId="ADAL" clId="{EF7616C1-C851-914A-899F-91FB454EB8D0}" dt="2023-04-29T11:57:08.953" v="255" actId="164"/>
          <ac:spMkLst>
            <pc:docMk/>
            <pc:sldMk cId="3525971807" sldId="278"/>
            <ac:spMk id="50" creationId="{0358D5FB-6A1D-82F5-EA2D-97339742ECCA}"/>
          </ac:spMkLst>
        </pc:spChg>
        <pc:spChg chg="mod">
          <ac:chgData name="u3006935@connect.hku.hk" userId="f624ab6c-00a1-4d8a-9f48-09ca19d3bd65" providerId="ADAL" clId="{EF7616C1-C851-914A-899F-91FB454EB8D0}" dt="2023-04-29T12:00:14.157" v="256" actId="164"/>
          <ac:spMkLst>
            <pc:docMk/>
            <pc:sldMk cId="3525971807" sldId="278"/>
            <ac:spMk id="51" creationId="{9C048524-EFA2-7A70-4428-BB337F422755}"/>
          </ac:spMkLst>
        </pc:spChg>
        <pc:spChg chg="mod">
          <ac:chgData name="u3006935@connect.hku.hk" userId="f624ab6c-00a1-4d8a-9f48-09ca19d3bd65" providerId="ADAL" clId="{EF7616C1-C851-914A-899F-91FB454EB8D0}" dt="2023-04-29T12:00:14.157" v="256" actId="164"/>
          <ac:spMkLst>
            <pc:docMk/>
            <pc:sldMk cId="3525971807" sldId="278"/>
            <ac:spMk id="52" creationId="{7BBCBA07-E336-46DE-26B0-DA562C41B072}"/>
          </ac:spMkLst>
        </pc:spChg>
        <pc:spChg chg="mod">
          <ac:chgData name="u3006935@connect.hku.hk" userId="f624ab6c-00a1-4d8a-9f48-09ca19d3bd65" providerId="ADAL" clId="{EF7616C1-C851-914A-899F-91FB454EB8D0}" dt="2023-04-29T11:57:08.953" v="255" actId="164"/>
          <ac:spMkLst>
            <pc:docMk/>
            <pc:sldMk cId="3525971807" sldId="278"/>
            <ac:spMk id="53" creationId="{E3AA4673-1FD6-6DAE-18A7-4CD8EF365643}"/>
          </ac:spMkLst>
        </pc:spChg>
        <pc:grpChg chg="add mod">
          <ac:chgData name="u3006935@connect.hku.hk" userId="f624ab6c-00a1-4d8a-9f48-09ca19d3bd65" providerId="ADAL" clId="{EF7616C1-C851-914A-899F-91FB454EB8D0}" dt="2023-04-29T12:00:14.157" v="256" actId="164"/>
          <ac:grpSpMkLst>
            <pc:docMk/>
            <pc:sldMk cId="3525971807" sldId="278"/>
            <ac:grpSpMk id="3" creationId="{0A4792E7-080F-B108-6B4F-AA98E049001D}"/>
          </ac:grpSpMkLst>
        </pc:grpChg>
        <pc:grpChg chg="add mod">
          <ac:chgData name="u3006935@connect.hku.hk" userId="f624ab6c-00a1-4d8a-9f48-09ca19d3bd65" providerId="ADAL" clId="{EF7616C1-C851-914A-899F-91FB454EB8D0}" dt="2023-04-29T12:00:14.157" v="256" actId="164"/>
          <ac:grpSpMkLst>
            <pc:docMk/>
            <pc:sldMk cId="3525971807" sldId="278"/>
            <ac:grpSpMk id="4" creationId="{83A8BAF8-DB06-602A-5159-BB983287D800}"/>
          </ac:grpSpMkLst>
        </pc:grpChg>
        <pc:grpChg chg="mod">
          <ac:chgData name="u3006935@connect.hku.hk" userId="f624ab6c-00a1-4d8a-9f48-09ca19d3bd65" providerId="ADAL" clId="{EF7616C1-C851-914A-899F-91FB454EB8D0}" dt="2023-04-29T11:57:08.953" v="255" actId="164"/>
          <ac:grpSpMkLst>
            <pc:docMk/>
            <pc:sldMk cId="3525971807" sldId="278"/>
            <ac:grpSpMk id="5" creationId="{2282FD90-28AD-45D5-E700-A56E2ED042F8}"/>
          </ac:grpSpMkLst>
        </pc:grpChg>
        <pc:grpChg chg="mod">
          <ac:chgData name="u3006935@connect.hku.hk" userId="f624ab6c-00a1-4d8a-9f48-09ca19d3bd65" providerId="ADAL" clId="{EF7616C1-C851-914A-899F-91FB454EB8D0}" dt="2023-04-29T11:57:08.953" v="255" actId="164"/>
          <ac:grpSpMkLst>
            <pc:docMk/>
            <pc:sldMk cId="3525971807" sldId="278"/>
            <ac:grpSpMk id="6" creationId="{469B28FE-25E6-D66D-E5B3-80D9B3E4AEA4}"/>
          </ac:grpSpMkLst>
        </pc:grpChg>
        <pc:grpChg chg="mod">
          <ac:chgData name="u3006935@connect.hku.hk" userId="f624ab6c-00a1-4d8a-9f48-09ca19d3bd65" providerId="ADAL" clId="{EF7616C1-C851-914A-899F-91FB454EB8D0}" dt="2023-04-29T11:57:08.953" v="255" actId="164"/>
          <ac:grpSpMkLst>
            <pc:docMk/>
            <pc:sldMk cId="3525971807" sldId="278"/>
            <ac:grpSpMk id="8" creationId="{23C1F00A-70A3-63CD-55B9-908C8D8CD51A}"/>
          </ac:grpSpMkLst>
        </pc:grpChg>
        <pc:grpChg chg="mod">
          <ac:chgData name="u3006935@connect.hku.hk" userId="f624ab6c-00a1-4d8a-9f48-09ca19d3bd65" providerId="ADAL" clId="{EF7616C1-C851-914A-899F-91FB454EB8D0}" dt="2023-04-29T11:57:08.953" v="255" actId="164"/>
          <ac:grpSpMkLst>
            <pc:docMk/>
            <pc:sldMk cId="3525971807" sldId="278"/>
            <ac:grpSpMk id="32" creationId="{3B066769-704A-5706-6726-C372EC17792F}"/>
          </ac:grpSpMkLst>
        </pc:grpChg>
        <pc:grpChg chg="mod">
          <ac:chgData name="u3006935@connect.hku.hk" userId="f624ab6c-00a1-4d8a-9f48-09ca19d3bd65" providerId="ADAL" clId="{EF7616C1-C851-914A-899F-91FB454EB8D0}" dt="2023-04-29T11:57:08.953" v="255" actId="164"/>
          <ac:grpSpMkLst>
            <pc:docMk/>
            <pc:sldMk cId="3525971807" sldId="278"/>
            <ac:grpSpMk id="33" creationId="{80A94A8F-858F-F458-B036-00DAB6D2AF5A}"/>
          </ac:grpSpMkLst>
        </pc:grpChg>
        <pc:grpChg chg="mod">
          <ac:chgData name="u3006935@connect.hku.hk" userId="f624ab6c-00a1-4d8a-9f48-09ca19d3bd65" providerId="ADAL" clId="{EF7616C1-C851-914A-899F-91FB454EB8D0}" dt="2023-04-29T11:57:08.953" v="255" actId="164"/>
          <ac:grpSpMkLst>
            <pc:docMk/>
            <pc:sldMk cId="3525971807" sldId="278"/>
            <ac:grpSpMk id="34" creationId="{4784042D-94FD-C76C-83A0-DF4ED3083D82}"/>
          </ac:grpSpMkLst>
        </pc:grpChg>
        <pc:grpChg chg="mod">
          <ac:chgData name="u3006935@connect.hku.hk" userId="f624ab6c-00a1-4d8a-9f48-09ca19d3bd65" providerId="ADAL" clId="{EF7616C1-C851-914A-899F-91FB454EB8D0}" dt="2023-04-29T11:57:08.953" v="255" actId="164"/>
          <ac:grpSpMkLst>
            <pc:docMk/>
            <pc:sldMk cId="3525971807" sldId="278"/>
            <ac:grpSpMk id="35" creationId="{CBAE58BD-F856-D08B-0940-32CA2C854A3A}"/>
          </ac:grpSpMkLst>
        </pc:grpChg>
        <pc:picChg chg="add del mod">
          <ac:chgData name="u3006935@connect.hku.hk" userId="f624ab6c-00a1-4d8a-9f48-09ca19d3bd65" providerId="ADAL" clId="{EF7616C1-C851-914A-899F-91FB454EB8D0}" dt="2023-04-29T11:51:52.950" v="221" actId="478"/>
          <ac:picMkLst>
            <pc:docMk/>
            <pc:sldMk cId="3525971807" sldId="278"/>
            <ac:picMk id="2" creationId="{B1C86A23-6737-C34E-FEDF-2D7DB28F23DF}"/>
          </ac:picMkLst>
        </pc:picChg>
        <pc:picChg chg="mod">
          <ac:chgData name="u3006935@connect.hku.hk" userId="f624ab6c-00a1-4d8a-9f48-09ca19d3bd65" providerId="ADAL" clId="{EF7616C1-C851-914A-899F-91FB454EB8D0}" dt="2023-04-29T11:57:08.953" v="255" actId="164"/>
          <ac:picMkLst>
            <pc:docMk/>
            <pc:sldMk cId="3525971807" sldId="278"/>
            <ac:picMk id="12" creationId="{3319AA6E-E516-C29A-3384-FC15DD3E751B}"/>
          </ac:picMkLst>
        </pc:picChg>
        <pc:picChg chg="mod">
          <ac:chgData name="u3006935@connect.hku.hk" userId="f624ab6c-00a1-4d8a-9f48-09ca19d3bd65" providerId="ADAL" clId="{EF7616C1-C851-914A-899F-91FB454EB8D0}" dt="2023-04-29T11:57:08.953" v="255" actId="164"/>
          <ac:picMkLst>
            <pc:docMk/>
            <pc:sldMk cId="3525971807" sldId="278"/>
            <ac:picMk id="59" creationId="{D9EE3986-EE63-0AB6-0126-7911FE11D39A}"/>
          </ac:picMkLst>
        </pc:picChg>
        <pc:picChg chg="mod">
          <ac:chgData name="u3006935@connect.hku.hk" userId="f624ab6c-00a1-4d8a-9f48-09ca19d3bd65" providerId="ADAL" clId="{EF7616C1-C851-914A-899F-91FB454EB8D0}" dt="2023-04-29T11:57:08.953" v="255" actId="164"/>
          <ac:picMkLst>
            <pc:docMk/>
            <pc:sldMk cId="3525971807" sldId="278"/>
            <ac:picMk id="61" creationId="{E1756C2F-6423-7BA5-71A4-AA332A66F2EC}"/>
          </ac:picMkLst>
        </pc:picChg>
        <pc:cxnChg chg="mod">
          <ac:chgData name="u3006935@connect.hku.hk" userId="f624ab6c-00a1-4d8a-9f48-09ca19d3bd65" providerId="ADAL" clId="{EF7616C1-C851-914A-899F-91FB454EB8D0}" dt="2023-04-29T11:57:08.953" v="255" actId="164"/>
          <ac:cxnSpMkLst>
            <pc:docMk/>
            <pc:sldMk cId="3525971807" sldId="278"/>
            <ac:cxnSpMk id="13" creationId="{093F5ED2-7688-1BF5-F0C9-C77176CBF15F}"/>
          </ac:cxnSpMkLst>
        </pc:cxnChg>
        <pc:cxnChg chg="mod">
          <ac:chgData name="u3006935@connect.hku.hk" userId="f624ab6c-00a1-4d8a-9f48-09ca19d3bd65" providerId="ADAL" clId="{EF7616C1-C851-914A-899F-91FB454EB8D0}" dt="2023-04-29T11:57:08.953" v="255" actId="164"/>
          <ac:cxnSpMkLst>
            <pc:docMk/>
            <pc:sldMk cId="3525971807" sldId="278"/>
            <ac:cxnSpMk id="14" creationId="{777AA92D-C094-CB85-94A1-27DEE7C7F5F6}"/>
          </ac:cxnSpMkLst>
        </pc:cxnChg>
      </pc:sldChg>
      <pc:sldChg chg="addSp delSp modSp mod">
        <pc:chgData name="u3006935@connect.hku.hk" userId="f624ab6c-00a1-4d8a-9f48-09ca19d3bd65" providerId="ADAL" clId="{EF7616C1-C851-914A-899F-91FB454EB8D0}" dt="2023-04-30T12:46:23.151" v="333" actId="164"/>
        <pc:sldMkLst>
          <pc:docMk/>
          <pc:sldMk cId="3619183582" sldId="279"/>
        </pc:sldMkLst>
        <pc:spChg chg="mod">
          <ac:chgData name="u3006935@connect.hku.hk" userId="f624ab6c-00a1-4d8a-9f48-09ca19d3bd65" providerId="ADAL" clId="{EF7616C1-C851-914A-899F-91FB454EB8D0}" dt="2023-04-29T12:05:28.036" v="264" actId="164"/>
          <ac:spMkLst>
            <pc:docMk/>
            <pc:sldMk cId="3619183582" sldId="279"/>
            <ac:spMk id="92" creationId="{8B325359-C894-B5F6-0867-9962BE7F748E}"/>
          </ac:spMkLst>
        </pc:spChg>
        <pc:spChg chg="mod">
          <ac:chgData name="u3006935@connect.hku.hk" userId="f624ab6c-00a1-4d8a-9f48-09ca19d3bd65" providerId="ADAL" clId="{EF7616C1-C851-914A-899F-91FB454EB8D0}" dt="2023-04-29T12:05:28.036" v="264" actId="164"/>
          <ac:spMkLst>
            <pc:docMk/>
            <pc:sldMk cId="3619183582" sldId="279"/>
            <ac:spMk id="95" creationId="{E00FC783-F0AA-17C1-91AA-1B53704BA592}"/>
          </ac:spMkLst>
        </pc:spChg>
        <pc:spChg chg="mod">
          <ac:chgData name="u3006935@connect.hku.hk" userId="f624ab6c-00a1-4d8a-9f48-09ca19d3bd65" providerId="ADAL" clId="{EF7616C1-C851-914A-899F-91FB454EB8D0}" dt="2023-04-29T12:05:28.036" v="264" actId="164"/>
          <ac:spMkLst>
            <pc:docMk/>
            <pc:sldMk cId="3619183582" sldId="279"/>
            <ac:spMk id="97" creationId="{0E7F4188-A1F3-7A3E-07DA-99136D66E215}"/>
          </ac:spMkLst>
        </pc:spChg>
        <pc:spChg chg="mod">
          <ac:chgData name="u3006935@connect.hku.hk" userId="f624ab6c-00a1-4d8a-9f48-09ca19d3bd65" providerId="ADAL" clId="{EF7616C1-C851-914A-899F-91FB454EB8D0}" dt="2023-04-29T12:05:28.036" v="264" actId="164"/>
          <ac:spMkLst>
            <pc:docMk/>
            <pc:sldMk cId="3619183582" sldId="279"/>
            <ac:spMk id="98" creationId="{30BE84AB-5B86-B1B4-D841-04499EE94B7C}"/>
          </ac:spMkLst>
        </pc:spChg>
        <pc:spChg chg="mod">
          <ac:chgData name="u3006935@connect.hku.hk" userId="f624ab6c-00a1-4d8a-9f48-09ca19d3bd65" providerId="ADAL" clId="{EF7616C1-C851-914A-899F-91FB454EB8D0}" dt="2023-04-29T12:05:28.036" v="264" actId="164"/>
          <ac:spMkLst>
            <pc:docMk/>
            <pc:sldMk cId="3619183582" sldId="279"/>
            <ac:spMk id="100" creationId="{00FB9586-2905-EFD1-7F96-5A93F7E0FB22}"/>
          </ac:spMkLst>
        </pc:spChg>
        <pc:spChg chg="mod">
          <ac:chgData name="u3006935@connect.hku.hk" userId="f624ab6c-00a1-4d8a-9f48-09ca19d3bd65" providerId="ADAL" clId="{EF7616C1-C851-914A-899F-91FB454EB8D0}" dt="2023-04-29T12:05:28.036" v="264" actId="164"/>
          <ac:spMkLst>
            <pc:docMk/>
            <pc:sldMk cId="3619183582" sldId="279"/>
            <ac:spMk id="101" creationId="{750A3D40-ED0B-BFC7-78FB-6E65AC16B000}"/>
          </ac:spMkLst>
        </pc:spChg>
        <pc:spChg chg="mod">
          <ac:chgData name="u3006935@connect.hku.hk" userId="f624ab6c-00a1-4d8a-9f48-09ca19d3bd65" providerId="ADAL" clId="{EF7616C1-C851-914A-899F-91FB454EB8D0}" dt="2023-04-29T12:05:28.036" v="264" actId="164"/>
          <ac:spMkLst>
            <pc:docMk/>
            <pc:sldMk cId="3619183582" sldId="279"/>
            <ac:spMk id="102" creationId="{8E3B5A6E-0885-3B23-31AD-DE654EEE67EB}"/>
          </ac:spMkLst>
        </pc:spChg>
        <pc:spChg chg="mod">
          <ac:chgData name="u3006935@connect.hku.hk" userId="f624ab6c-00a1-4d8a-9f48-09ca19d3bd65" providerId="ADAL" clId="{EF7616C1-C851-914A-899F-91FB454EB8D0}" dt="2023-04-29T12:05:28.036" v="264" actId="164"/>
          <ac:spMkLst>
            <pc:docMk/>
            <pc:sldMk cId="3619183582" sldId="279"/>
            <ac:spMk id="103" creationId="{37107E23-0A15-255C-5584-3F44456062F0}"/>
          </ac:spMkLst>
        </pc:spChg>
        <pc:spChg chg="mod">
          <ac:chgData name="u3006935@connect.hku.hk" userId="f624ab6c-00a1-4d8a-9f48-09ca19d3bd65" providerId="ADAL" clId="{EF7616C1-C851-914A-899F-91FB454EB8D0}" dt="2023-04-29T12:05:28.036" v="264" actId="164"/>
          <ac:spMkLst>
            <pc:docMk/>
            <pc:sldMk cId="3619183582" sldId="279"/>
            <ac:spMk id="104" creationId="{AEFB9BB2-539F-261A-295A-CD080261510A}"/>
          </ac:spMkLst>
        </pc:spChg>
        <pc:spChg chg="mod topLvl">
          <ac:chgData name="u3006935@connect.hku.hk" userId="f624ab6c-00a1-4d8a-9f48-09ca19d3bd65" providerId="ADAL" clId="{EF7616C1-C851-914A-899F-91FB454EB8D0}" dt="2023-04-30T12:46:23.151" v="333" actId="164"/>
          <ac:spMkLst>
            <pc:docMk/>
            <pc:sldMk cId="3619183582" sldId="279"/>
            <ac:spMk id="117" creationId="{D61DDE6B-D08F-7734-7C43-3251DE6D4A5B}"/>
          </ac:spMkLst>
        </pc:spChg>
        <pc:spChg chg="mod topLvl">
          <ac:chgData name="u3006935@connect.hku.hk" userId="f624ab6c-00a1-4d8a-9f48-09ca19d3bd65" providerId="ADAL" clId="{EF7616C1-C851-914A-899F-91FB454EB8D0}" dt="2023-04-30T12:46:23.151" v="333" actId="164"/>
          <ac:spMkLst>
            <pc:docMk/>
            <pc:sldMk cId="3619183582" sldId="279"/>
            <ac:spMk id="118" creationId="{8B559336-EA80-D6C3-EA3E-E1E9BF4D3B9C}"/>
          </ac:spMkLst>
        </pc:spChg>
        <pc:spChg chg="mod topLvl">
          <ac:chgData name="u3006935@connect.hku.hk" userId="f624ab6c-00a1-4d8a-9f48-09ca19d3bd65" providerId="ADAL" clId="{EF7616C1-C851-914A-899F-91FB454EB8D0}" dt="2023-04-30T12:46:23.151" v="333" actId="164"/>
          <ac:spMkLst>
            <pc:docMk/>
            <pc:sldMk cId="3619183582" sldId="279"/>
            <ac:spMk id="119" creationId="{0DE1E939-14A2-EF2F-3755-0ED96EBCB4D3}"/>
          </ac:spMkLst>
        </pc:spChg>
        <pc:spChg chg="mod topLvl">
          <ac:chgData name="u3006935@connect.hku.hk" userId="f624ab6c-00a1-4d8a-9f48-09ca19d3bd65" providerId="ADAL" clId="{EF7616C1-C851-914A-899F-91FB454EB8D0}" dt="2023-04-30T12:46:23.151" v="333" actId="164"/>
          <ac:spMkLst>
            <pc:docMk/>
            <pc:sldMk cId="3619183582" sldId="279"/>
            <ac:spMk id="126" creationId="{4B3EC0D5-9728-232B-D9A5-3754C5B64644}"/>
          </ac:spMkLst>
        </pc:spChg>
        <pc:spChg chg="mod topLvl">
          <ac:chgData name="u3006935@connect.hku.hk" userId="f624ab6c-00a1-4d8a-9f48-09ca19d3bd65" providerId="ADAL" clId="{EF7616C1-C851-914A-899F-91FB454EB8D0}" dt="2023-04-30T12:46:23.151" v="333" actId="164"/>
          <ac:spMkLst>
            <pc:docMk/>
            <pc:sldMk cId="3619183582" sldId="279"/>
            <ac:spMk id="127" creationId="{DD66A359-3ADD-3299-2231-75B99DA5C75E}"/>
          </ac:spMkLst>
        </pc:spChg>
        <pc:spChg chg="mod topLvl">
          <ac:chgData name="u3006935@connect.hku.hk" userId="f624ab6c-00a1-4d8a-9f48-09ca19d3bd65" providerId="ADAL" clId="{EF7616C1-C851-914A-899F-91FB454EB8D0}" dt="2023-04-30T12:46:23.151" v="333" actId="164"/>
          <ac:spMkLst>
            <pc:docMk/>
            <pc:sldMk cId="3619183582" sldId="279"/>
            <ac:spMk id="128" creationId="{41130CCB-82FC-82B9-BF29-66C4F3F9518A}"/>
          </ac:spMkLst>
        </pc:spChg>
        <pc:spChg chg="mod topLvl">
          <ac:chgData name="u3006935@connect.hku.hk" userId="f624ab6c-00a1-4d8a-9f48-09ca19d3bd65" providerId="ADAL" clId="{EF7616C1-C851-914A-899F-91FB454EB8D0}" dt="2023-04-30T12:46:23.151" v="333" actId="164"/>
          <ac:spMkLst>
            <pc:docMk/>
            <pc:sldMk cId="3619183582" sldId="279"/>
            <ac:spMk id="129" creationId="{734D0865-F38A-F896-CD6B-E7B9BE13C0EA}"/>
          </ac:spMkLst>
        </pc:spChg>
        <pc:grpChg chg="add mod">
          <ac:chgData name="u3006935@connect.hku.hk" userId="f624ab6c-00a1-4d8a-9f48-09ca19d3bd65" providerId="ADAL" clId="{EF7616C1-C851-914A-899F-91FB454EB8D0}" dt="2023-04-29T12:05:28.036" v="264" actId="164"/>
          <ac:grpSpMkLst>
            <pc:docMk/>
            <pc:sldMk cId="3619183582" sldId="279"/>
            <ac:grpSpMk id="2" creationId="{285F6C99-FB33-6009-41A0-75C2BFEE551F}"/>
          </ac:grpSpMkLst>
        </pc:grpChg>
        <pc:grpChg chg="add del mod">
          <ac:chgData name="u3006935@connect.hku.hk" userId="f624ab6c-00a1-4d8a-9f48-09ca19d3bd65" providerId="ADAL" clId="{EF7616C1-C851-914A-899F-91FB454EB8D0}" dt="2023-04-30T12:45:53.311" v="328" actId="165"/>
          <ac:grpSpMkLst>
            <pc:docMk/>
            <pc:sldMk cId="3619183582" sldId="279"/>
            <ac:grpSpMk id="3" creationId="{5A12C625-A0B8-059A-78A6-C65CFD842B77}"/>
          </ac:grpSpMkLst>
        </pc:grpChg>
        <pc:grpChg chg="add mod">
          <ac:chgData name="u3006935@connect.hku.hk" userId="f624ab6c-00a1-4d8a-9f48-09ca19d3bd65" providerId="ADAL" clId="{EF7616C1-C851-914A-899F-91FB454EB8D0}" dt="2023-04-30T12:46:23.151" v="333" actId="164"/>
          <ac:grpSpMkLst>
            <pc:docMk/>
            <pc:sldMk cId="3619183582" sldId="279"/>
            <ac:grpSpMk id="4" creationId="{EBB25EDE-FB5F-1A93-B016-D7EB59153114}"/>
          </ac:grpSpMkLst>
        </pc:grpChg>
        <pc:grpChg chg="del">
          <ac:chgData name="u3006935@connect.hku.hk" userId="f624ab6c-00a1-4d8a-9f48-09ca19d3bd65" providerId="ADAL" clId="{EF7616C1-C851-914A-899F-91FB454EB8D0}" dt="2023-04-30T12:20:09.611" v="304" actId="165"/>
          <ac:grpSpMkLst>
            <pc:docMk/>
            <pc:sldMk cId="3619183582" sldId="279"/>
            <ac:grpSpMk id="130" creationId="{DDD31160-2052-2DE1-9ADB-B16C6A64D733}"/>
          </ac:grpSpMkLst>
        </pc:grpChg>
        <pc:picChg chg="mod">
          <ac:chgData name="u3006935@connect.hku.hk" userId="f624ab6c-00a1-4d8a-9f48-09ca19d3bd65" providerId="ADAL" clId="{EF7616C1-C851-914A-899F-91FB454EB8D0}" dt="2023-04-29T12:05:28.036" v="264" actId="164"/>
          <ac:picMkLst>
            <pc:docMk/>
            <pc:sldMk cId="3619183582" sldId="279"/>
            <ac:picMk id="93" creationId="{8682EC54-2A0D-7013-7CAA-9624E355E699}"/>
          </ac:picMkLst>
        </pc:picChg>
        <pc:picChg chg="mod">
          <ac:chgData name="u3006935@connect.hku.hk" userId="f624ab6c-00a1-4d8a-9f48-09ca19d3bd65" providerId="ADAL" clId="{EF7616C1-C851-914A-899F-91FB454EB8D0}" dt="2023-04-29T12:05:28.036" v="264" actId="164"/>
          <ac:picMkLst>
            <pc:docMk/>
            <pc:sldMk cId="3619183582" sldId="279"/>
            <ac:picMk id="94" creationId="{C36AA4C7-C2CF-DC05-7287-41F538DCED1A}"/>
          </ac:picMkLst>
        </pc:picChg>
        <pc:picChg chg="mod">
          <ac:chgData name="u3006935@connect.hku.hk" userId="f624ab6c-00a1-4d8a-9f48-09ca19d3bd65" providerId="ADAL" clId="{EF7616C1-C851-914A-899F-91FB454EB8D0}" dt="2023-04-29T12:05:28.036" v="264" actId="164"/>
          <ac:picMkLst>
            <pc:docMk/>
            <pc:sldMk cId="3619183582" sldId="279"/>
            <ac:picMk id="96" creationId="{8E738553-91FA-B47F-A7F3-BB0AC8A28357}"/>
          </ac:picMkLst>
        </pc:picChg>
        <pc:picChg chg="mod">
          <ac:chgData name="u3006935@connect.hku.hk" userId="f624ab6c-00a1-4d8a-9f48-09ca19d3bd65" providerId="ADAL" clId="{EF7616C1-C851-914A-899F-91FB454EB8D0}" dt="2023-04-29T12:05:28.036" v="264" actId="164"/>
          <ac:picMkLst>
            <pc:docMk/>
            <pc:sldMk cId="3619183582" sldId="279"/>
            <ac:picMk id="99" creationId="{988981BF-FB00-E91B-8E8D-D1D433DD17F4}"/>
          </ac:picMkLst>
        </pc:picChg>
        <pc:picChg chg="mod topLvl">
          <ac:chgData name="u3006935@connect.hku.hk" userId="f624ab6c-00a1-4d8a-9f48-09ca19d3bd65" providerId="ADAL" clId="{EF7616C1-C851-914A-899F-91FB454EB8D0}" dt="2023-04-30T12:46:23.151" v="333" actId="164"/>
          <ac:picMkLst>
            <pc:docMk/>
            <pc:sldMk cId="3619183582" sldId="279"/>
            <ac:picMk id="123" creationId="{C542106F-937F-3164-4211-46B7BD61E25C}"/>
          </ac:picMkLst>
        </pc:picChg>
        <pc:picChg chg="mod topLvl">
          <ac:chgData name="u3006935@connect.hku.hk" userId="f624ab6c-00a1-4d8a-9f48-09ca19d3bd65" providerId="ADAL" clId="{EF7616C1-C851-914A-899F-91FB454EB8D0}" dt="2023-04-30T12:46:23.151" v="333" actId="164"/>
          <ac:picMkLst>
            <pc:docMk/>
            <pc:sldMk cId="3619183582" sldId="279"/>
            <ac:picMk id="124" creationId="{91F07703-1659-C571-2CFE-0DD43F731922}"/>
          </ac:picMkLst>
        </pc:picChg>
        <pc:picChg chg="mod topLvl">
          <ac:chgData name="u3006935@connect.hku.hk" userId="f624ab6c-00a1-4d8a-9f48-09ca19d3bd65" providerId="ADAL" clId="{EF7616C1-C851-914A-899F-91FB454EB8D0}" dt="2023-04-30T12:46:23.151" v="333" actId="164"/>
          <ac:picMkLst>
            <pc:docMk/>
            <pc:sldMk cId="3619183582" sldId="279"/>
            <ac:picMk id="125" creationId="{E4B49EFA-6BBE-1418-EE78-0055024C7AD9}"/>
          </ac:picMkLst>
        </pc:picChg>
      </pc:sldChg>
      <pc:sldChg chg="modSp mod">
        <pc:chgData name="u3006935@connect.hku.hk" userId="f624ab6c-00a1-4d8a-9f48-09ca19d3bd65" providerId="ADAL" clId="{EF7616C1-C851-914A-899F-91FB454EB8D0}" dt="2023-04-29T11:52:48.377" v="237" actId="1038"/>
        <pc:sldMkLst>
          <pc:docMk/>
          <pc:sldMk cId="5326422" sldId="280"/>
        </pc:sldMkLst>
        <pc:spChg chg="mod">
          <ac:chgData name="u3006935@connect.hku.hk" userId="f624ab6c-00a1-4d8a-9f48-09ca19d3bd65" providerId="ADAL" clId="{EF7616C1-C851-914A-899F-91FB454EB8D0}" dt="2023-04-29T11:52:48.377" v="237" actId="1038"/>
          <ac:spMkLst>
            <pc:docMk/>
            <pc:sldMk cId="5326422" sldId="280"/>
            <ac:spMk id="17" creationId="{ACDC6963-B576-69F7-0563-686A25BD4A43}"/>
          </ac:spMkLst>
        </pc:spChg>
      </pc:sldChg>
      <pc:sldChg chg="addSp delSp modSp mod">
        <pc:chgData name="u3006935@connect.hku.hk" userId="f624ab6c-00a1-4d8a-9f48-09ca19d3bd65" providerId="ADAL" clId="{EF7616C1-C851-914A-899F-91FB454EB8D0}" dt="2023-04-29T11:41:49.038" v="171" actId="1076"/>
        <pc:sldMkLst>
          <pc:docMk/>
          <pc:sldMk cId="1784720378" sldId="414"/>
        </pc:sldMkLst>
        <pc:spChg chg="mod topLvl">
          <ac:chgData name="u3006935@connect.hku.hk" userId="f624ab6c-00a1-4d8a-9f48-09ca19d3bd65" providerId="ADAL" clId="{EF7616C1-C851-914A-899F-91FB454EB8D0}" dt="2023-04-29T11:41:35.356" v="168" actId="164"/>
          <ac:spMkLst>
            <pc:docMk/>
            <pc:sldMk cId="1784720378" sldId="414"/>
            <ac:spMk id="3" creationId="{704BC36B-8E9E-920B-E6D0-26F183E05750}"/>
          </ac:spMkLst>
        </pc:spChg>
        <pc:spChg chg="mod">
          <ac:chgData name="u3006935@connect.hku.hk" userId="f624ab6c-00a1-4d8a-9f48-09ca19d3bd65" providerId="ADAL" clId="{EF7616C1-C851-914A-899F-91FB454EB8D0}" dt="2023-04-29T11:34:48.901" v="75" actId="1038"/>
          <ac:spMkLst>
            <pc:docMk/>
            <pc:sldMk cId="1784720378" sldId="414"/>
            <ac:spMk id="5" creationId="{53684C0B-8772-9A56-B072-F62A496B6725}"/>
          </ac:spMkLst>
        </pc:spChg>
        <pc:spChg chg="mod topLvl">
          <ac:chgData name="u3006935@connect.hku.hk" userId="f624ab6c-00a1-4d8a-9f48-09ca19d3bd65" providerId="ADAL" clId="{EF7616C1-C851-914A-899F-91FB454EB8D0}" dt="2023-04-29T11:41:35.356" v="168" actId="164"/>
          <ac:spMkLst>
            <pc:docMk/>
            <pc:sldMk cId="1784720378" sldId="414"/>
            <ac:spMk id="8" creationId="{730A9920-1009-A0E6-614B-8758AEAD8796}"/>
          </ac:spMkLst>
        </pc:spChg>
        <pc:spChg chg="mod">
          <ac:chgData name="u3006935@connect.hku.hk" userId="f624ab6c-00a1-4d8a-9f48-09ca19d3bd65" providerId="ADAL" clId="{EF7616C1-C851-914A-899F-91FB454EB8D0}" dt="2023-04-29T11:37:42.533" v="96" actId="1035"/>
          <ac:spMkLst>
            <pc:docMk/>
            <pc:sldMk cId="1784720378" sldId="414"/>
            <ac:spMk id="14" creationId="{7E181CE1-23DD-CF6A-C92B-9729647B22B6}"/>
          </ac:spMkLst>
        </pc:spChg>
        <pc:spChg chg="del">
          <ac:chgData name="u3006935@connect.hku.hk" userId="f624ab6c-00a1-4d8a-9f48-09ca19d3bd65" providerId="ADAL" clId="{EF7616C1-C851-914A-899F-91FB454EB8D0}" dt="2023-04-29T11:41:45.187" v="169" actId="478"/>
          <ac:spMkLst>
            <pc:docMk/>
            <pc:sldMk cId="1784720378" sldId="414"/>
            <ac:spMk id="15" creationId="{80BF7B04-9879-975B-153A-F1D812242D54}"/>
          </ac:spMkLst>
        </pc:spChg>
        <pc:spChg chg="mod topLvl">
          <ac:chgData name="u3006935@connect.hku.hk" userId="f624ab6c-00a1-4d8a-9f48-09ca19d3bd65" providerId="ADAL" clId="{EF7616C1-C851-914A-899F-91FB454EB8D0}" dt="2023-04-29T11:41:35.356" v="168" actId="164"/>
          <ac:spMkLst>
            <pc:docMk/>
            <pc:sldMk cId="1784720378" sldId="414"/>
            <ac:spMk id="16" creationId="{5BBEB498-0225-4253-018C-552FF69B3C7D}"/>
          </ac:spMkLst>
        </pc:spChg>
        <pc:spChg chg="mod topLvl">
          <ac:chgData name="u3006935@connect.hku.hk" userId="f624ab6c-00a1-4d8a-9f48-09ca19d3bd65" providerId="ADAL" clId="{EF7616C1-C851-914A-899F-91FB454EB8D0}" dt="2023-04-29T11:41:35.356" v="168" actId="164"/>
          <ac:spMkLst>
            <pc:docMk/>
            <pc:sldMk cId="1784720378" sldId="414"/>
            <ac:spMk id="22" creationId="{80D6DFAD-7F73-F79E-4639-309FE5FF1B81}"/>
          </ac:spMkLst>
        </pc:spChg>
        <pc:grpChg chg="add del mod">
          <ac:chgData name="u3006935@connect.hku.hk" userId="f624ab6c-00a1-4d8a-9f48-09ca19d3bd65" providerId="ADAL" clId="{EF7616C1-C851-914A-899F-91FB454EB8D0}" dt="2023-04-29T11:39:24.502" v="100" actId="165"/>
          <ac:grpSpMkLst>
            <pc:docMk/>
            <pc:sldMk cId="1784720378" sldId="414"/>
            <ac:grpSpMk id="2" creationId="{A1C8DA58-2757-731D-03D6-DF9B4857B778}"/>
          </ac:grpSpMkLst>
        </pc:grpChg>
        <pc:grpChg chg="del">
          <ac:chgData name="u3006935@connect.hku.hk" userId="f624ab6c-00a1-4d8a-9f48-09ca19d3bd65" providerId="ADAL" clId="{EF7616C1-C851-914A-899F-91FB454EB8D0}" dt="2023-04-29T11:41:45.187" v="169" actId="478"/>
          <ac:grpSpMkLst>
            <pc:docMk/>
            <pc:sldMk cId="1784720378" sldId="414"/>
            <ac:grpSpMk id="23" creationId="{21543595-40B1-80DF-6054-B465A1D4A753}"/>
          </ac:grpSpMkLst>
        </pc:grpChg>
        <pc:grpChg chg="mod topLvl">
          <ac:chgData name="u3006935@connect.hku.hk" userId="f624ab6c-00a1-4d8a-9f48-09ca19d3bd65" providerId="ADAL" clId="{EF7616C1-C851-914A-899F-91FB454EB8D0}" dt="2023-04-29T11:41:35.356" v="168" actId="164"/>
          <ac:grpSpMkLst>
            <pc:docMk/>
            <pc:sldMk cId="1784720378" sldId="414"/>
            <ac:grpSpMk id="24" creationId="{FDF0A67F-3BF4-A557-0DE8-58E3EBC93A3C}"/>
          </ac:grpSpMkLst>
        </pc:grpChg>
        <pc:grpChg chg="add mod">
          <ac:chgData name="u3006935@connect.hku.hk" userId="f624ab6c-00a1-4d8a-9f48-09ca19d3bd65" providerId="ADAL" clId="{EF7616C1-C851-914A-899F-91FB454EB8D0}" dt="2023-04-29T11:41:49.038" v="171" actId="1076"/>
          <ac:grpSpMkLst>
            <pc:docMk/>
            <pc:sldMk cId="1784720378" sldId="414"/>
            <ac:grpSpMk id="28" creationId="{2E4DC155-6673-9818-54CA-1BD4FA3F5145}"/>
          </ac:grpSpMkLst>
        </pc:grpChg>
        <pc:picChg chg="del">
          <ac:chgData name="u3006935@connect.hku.hk" userId="f624ab6c-00a1-4d8a-9f48-09ca19d3bd65" providerId="ADAL" clId="{EF7616C1-C851-914A-899F-91FB454EB8D0}" dt="2023-04-29T11:41:45.187" v="169" actId="478"/>
          <ac:picMkLst>
            <pc:docMk/>
            <pc:sldMk cId="1784720378" sldId="414"/>
            <ac:picMk id="17" creationId="{CA52AB94-A957-F7AA-8552-A27BFA1C2DE4}"/>
          </ac:picMkLst>
        </pc:picChg>
        <pc:picChg chg="mod">
          <ac:chgData name="u3006935@connect.hku.hk" userId="f624ab6c-00a1-4d8a-9f48-09ca19d3bd65" providerId="ADAL" clId="{EF7616C1-C851-914A-899F-91FB454EB8D0}" dt="2023-04-29T11:39:24.502" v="100" actId="165"/>
          <ac:picMkLst>
            <pc:docMk/>
            <pc:sldMk cId="1784720378" sldId="414"/>
            <ac:picMk id="25" creationId="{550D78C0-F81B-5F19-725B-4AB7B010219B}"/>
          </ac:picMkLst>
        </pc:picChg>
        <pc:picChg chg="mod">
          <ac:chgData name="u3006935@connect.hku.hk" userId="f624ab6c-00a1-4d8a-9f48-09ca19d3bd65" providerId="ADAL" clId="{EF7616C1-C851-914A-899F-91FB454EB8D0}" dt="2023-04-29T11:39:24.502" v="100" actId="165"/>
          <ac:picMkLst>
            <pc:docMk/>
            <pc:sldMk cId="1784720378" sldId="414"/>
            <ac:picMk id="26" creationId="{92B0F75F-ED90-29D2-0F48-9FAE0F7C9E57}"/>
          </ac:picMkLst>
        </pc:picChg>
        <pc:picChg chg="mod">
          <ac:chgData name="u3006935@connect.hku.hk" userId="f624ab6c-00a1-4d8a-9f48-09ca19d3bd65" providerId="ADAL" clId="{EF7616C1-C851-914A-899F-91FB454EB8D0}" dt="2023-04-29T11:39:24.502" v="100" actId="165"/>
          <ac:picMkLst>
            <pc:docMk/>
            <pc:sldMk cId="1784720378" sldId="414"/>
            <ac:picMk id="27" creationId="{AB6F1758-D7FE-3811-6A41-5A2AEFCCD267}"/>
          </ac:picMkLst>
        </pc:picChg>
      </pc:sldChg>
      <pc:sldChg chg="addSp delSp modSp">
        <pc:chgData name="u3006935@connect.hku.hk" userId="f624ab6c-00a1-4d8a-9f48-09ca19d3bd65" providerId="ADAL" clId="{EF7616C1-C851-914A-899F-91FB454EB8D0}" dt="2023-04-29T14:22:28.181" v="292"/>
        <pc:sldMkLst>
          <pc:docMk/>
          <pc:sldMk cId="2997858386" sldId="418"/>
        </pc:sldMkLst>
        <pc:spChg chg="mod">
          <ac:chgData name="u3006935@connect.hku.hk" userId="f624ab6c-00a1-4d8a-9f48-09ca19d3bd65" providerId="ADAL" clId="{EF7616C1-C851-914A-899F-91FB454EB8D0}" dt="2023-04-29T14:22:16.280" v="289"/>
          <ac:spMkLst>
            <pc:docMk/>
            <pc:sldMk cId="2997858386" sldId="418"/>
            <ac:spMk id="18" creationId="{D53E220F-B93D-9E8A-157B-7AB37B702E26}"/>
          </ac:spMkLst>
        </pc:spChg>
        <pc:spChg chg="mod">
          <ac:chgData name="u3006935@connect.hku.hk" userId="f624ab6c-00a1-4d8a-9f48-09ca19d3bd65" providerId="ADAL" clId="{EF7616C1-C851-914A-899F-91FB454EB8D0}" dt="2023-04-29T14:22:16.280" v="289"/>
          <ac:spMkLst>
            <pc:docMk/>
            <pc:sldMk cId="2997858386" sldId="418"/>
            <ac:spMk id="20" creationId="{A6E2BCC7-B0A9-8C5D-DA9F-5111F44F1546}"/>
          </ac:spMkLst>
        </pc:spChg>
        <pc:spChg chg="mod">
          <ac:chgData name="u3006935@connect.hku.hk" userId="f624ab6c-00a1-4d8a-9f48-09ca19d3bd65" providerId="ADAL" clId="{EF7616C1-C851-914A-899F-91FB454EB8D0}" dt="2023-04-29T14:22:24.166" v="291"/>
          <ac:spMkLst>
            <pc:docMk/>
            <pc:sldMk cId="2997858386" sldId="418"/>
            <ac:spMk id="25" creationId="{8615FB83-BED6-5777-0323-7805C97D2F47}"/>
          </ac:spMkLst>
        </pc:spChg>
        <pc:spChg chg="mod">
          <ac:chgData name="u3006935@connect.hku.hk" userId="f624ab6c-00a1-4d8a-9f48-09ca19d3bd65" providerId="ADAL" clId="{EF7616C1-C851-914A-899F-91FB454EB8D0}" dt="2023-04-29T14:22:24.166" v="291"/>
          <ac:spMkLst>
            <pc:docMk/>
            <pc:sldMk cId="2997858386" sldId="418"/>
            <ac:spMk id="27" creationId="{E29E79CF-B7EA-FC00-A180-ADA6F9FA62E8}"/>
          </ac:spMkLst>
        </pc:spChg>
        <pc:grpChg chg="add del mod">
          <ac:chgData name="u3006935@connect.hku.hk" userId="f624ab6c-00a1-4d8a-9f48-09ca19d3bd65" providerId="ADAL" clId="{EF7616C1-C851-914A-899F-91FB454EB8D0}" dt="2023-04-29T14:22:18.958" v="290"/>
          <ac:grpSpMkLst>
            <pc:docMk/>
            <pc:sldMk cId="2997858386" sldId="418"/>
            <ac:grpSpMk id="4" creationId="{E0AA7381-E202-DBBC-2401-2589ADF012FE}"/>
          </ac:grpSpMkLst>
        </pc:grpChg>
        <pc:grpChg chg="mod">
          <ac:chgData name="u3006935@connect.hku.hk" userId="f624ab6c-00a1-4d8a-9f48-09ca19d3bd65" providerId="ADAL" clId="{EF7616C1-C851-914A-899F-91FB454EB8D0}" dt="2023-04-29T14:22:16.280" v="289"/>
          <ac:grpSpMkLst>
            <pc:docMk/>
            <pc:sldMk cId="2997858386" sldId="418"/>
            <ac:grpSpMk id="6" creationId="{2CF1DA5B-2189-03F5-4FB5-AA56254CEDA5}"/>
          </ac:grpSpMkLst>
        </pc:grpChg>
        <pc:grpChg chg="mod">
          <ac:chgData name="u3006935@connect.hku.hk" userId="f624ab6c-00a1-4d8a-9f48-09ca19d3bd65" providerId="ADAL" clId="{EF7616C1-C851-914A-899F-91FB454EB8D0}" dt="2023-04-29T14:22:16.280" v="289"/>
          <ac:grpSpMkLst>
            <pc:docMk/>
            <pc:sldMk cId="2997858386" sldId="418"/>
            <ac:grpSpMk id="11" creationId="{2C522881-90F6-C016-3118-D3B5E7E68CFF}"/>
          </ac:grpSpMkLst>
        </pc:grpChg>
        <pc:grpChg chg="add del mod">
          <ac:chgData name="u3006935@connect.hku.hk" userId="f624ab6c-00a1-4d8a-9f48-09ca19d3bd65" providerId="ADAL" clId="{EF7616C1-C851-914A-899F-91FB454EB8D0}" dt="2023-04-29T14:22:28.181" v="292"/>
          <ac:grpSpMkLst>
            <pc:docMk/>
            <pc:sldMk cId="2997858386" sldId="418"/>
            <ac:grpSpMk id="21" creationId="{178C0607-6AA0-2E83-5D97-1735DB1F7D01}"/>
          </ac:grpSpMkLst>
        </pc:grpChg>
        <pc:grpChg chg="mod">
          <ac:chgData name="u3006935@connect.hku.hk" userId="f624ab6c-00a1-4d8a-9f48-09ca19d3bd65" providerId="ADAL" clId="{EF7616C1-C851-914A-899F-91FB454EB8D0}" dt="2023-04-29T14:22:24.166" v="291"/>
          <ac:grpSpMkLst>
            <pc:docMk/>
            <pc:sldMk cId="2997858386" sldId="418"/>
            <ac:grpSpMk id="22" creationId="{D7346E87-F4DC-2C35-0C31-A971E8DB7050}"/>
          </ac:grpSpMkLst>
        </pc:grpChg>
        <pc:grpChg chg="mod">
          <ac:chgData name="u3006935@connect.hku.hk" userId="f624ab6c-00a1-4d8a-9f48-09ca19d3bd65" providerId="ADAL" clId="{EF7616C1-C851-914A-899F-91FB454EB8D0}" dt="2023-04-29T14:22:24.166" v="291"/>
          <ac:grpSpMkLst>
            <pc:docMk/>
            <pc:sldMk cId="2997858386" sldId="418"/>
            <ac:grpSpMk id="23" creationId="{583346D4-41AB-3437-F369-F0DBEE81ED51}"/>
          </ac:grpSpMkLst>
        </pc:grpChg>
        <pc:picChg chg="mod">
          <ac:chgData name="u3006935@connect.hku.hk" userId="f624ab6c-00a1-4d8a-9f48-09ca19d3bd65" providerId="ADAL" clId="{EF7616C1-C851-914A-899F-91FB454EB8D0}" dt="2023-04-29T14:22:16.280" v="289"/>
          <ac:picMkLst>
            <pc:docMk/>
            <pc:sldMk cId="2997858386" sldId="418"/>
            <ac:picMk id="17" creationId="{FB12CDB9-337B-5BD4-9D86-CF4BF36694F7}"/>
          </ac:picMkLst>
        </pc:picChg>
        <pc:picChg chg="mod">
          <ac:chgData name="u3006935@connect.hku.hk" userId="f624ab6c-00a1-4d8a-9f48-09ca19d3bd65" providerId="ADAL" clId="{EF7616C1-C851-914A-899F-91FB454EB8D0}" dt="2023-04-29T14:22:16.280" v="289"/>
          <ac:picMkLst>
            <pc:docMk/>
            <pc:sldMk cId="2997858386" sldId="418"/>
            <ac:picMk id="19" creationId="{EC4241E9-1BE4-FF6C-2C89-2F66177330BE}"/>
          </ac:picMkLst>
        </pc:picChg>
        <pc:picChg chg="mod">
          <ac:chgData name="u3006935@connect.hku.hk" userId="f624ab6c-00a1-4d8a-9f48-09ca19d3bd65" providerId="ADAL" clId="{EF7616C1-C851-914A-899F-91FB454EB8D0}" dt="2023-04-29T14:22:24.166" v="291"/>
          <ac:picMkLst>
            <pc:docMk/>
            <pc:sldMk cId="2997858386" sldId="418"/>
            <ac:picMk id="24" creationId="{BEA7847A-DF5A-DA40-B5B3-50E65CA0689D}"/>
          </ac:picMkLst>
        </pc:picChg>
        <pc:picChg chg="mod">
          <ac:chgData name="u3006935@connect.hku.hk" userId="f624ab6c-00a1-4d8a-9f48-09ca19d3bd65" providerId="ADAL" clId="{EF7616C1-C851-914A-899F-91FB454EB8D0}" dt="2023-04-29T14:22:24.166" v="291"/>
          <ac:picMkLst>
            <pc:docMk/>
            <pc:sldMk cId="2997858386" sldId="418"/>
            <ac:picMk id="26" creationId="{9B82A15D-FE83-B6BE-92DF-97F8E1F65095}"/>
          </ac:picMkLst>
        </pc:picChg>
      </pc:sldChg>
      <pc:sldChg chg="modSp mod">
        <pc:chgData name="u3006935@connect.hku.hk" userId="f624ab6c-00a1-4d8a-9f48-09ca19d3bd65" providerId="ADAL" clId="{EF7616C1-C851-914A-899F-91FB454EB8D0}" dt="2023-04-29T11:27:41.661" v="34" actId="1038"/>
        <pc:sldMkLst>
          <pc:docMk/>
          <pc:sldMk cId="290438942" sldId="419"/>
        </pc:sldMkLst>
        <pc:spChg chg="mod">
          <ac:chgData name="u3006935@connect.hku.hk" userId="f624ab6c-00a1-4d8a-9f48-09ca19d3bd65" providerId="ADAL" clId="{EF7616C1-C851-914A-899F-91FB454EB8D0}" dt="2023-04-29T11:27:41.661" v="34" actId="1038"/>
          <ac:spMkLst>
            <pc:docMk/>
            <pc:sldMk cId="290438942" sldId="419"/>
            <ac:spMk id="15" creationId="{5E7B4581-7D09-2681-3355-2A2BF09A5728}"/>
          </ac:spMkLst>
        </pc:spChg>
      </pc:sldChg>
      <pc:sldChg chg="addSp modSp mod">
        <pc:chgData name="u3006935@connect.hku.hk" userId="f624ab6c-00a1-4d8a-9f48-09ca19d3bd65" providerId="ADAL" clId="{EF7616C1-C851-914A-899F-91FB454EB8D0}" dt="2023-04-29T11:32:16.306" v="55" actId="164"/>
        <pc:sldMkLst>
          <pc:docMk/>
          <pc:sldMk cId="4253490240" sldId="420"/>
        </pc:sldMkLst>
        <pc:spChg chg="add mod">
          <ac:chgData name="u3006935@connect.hku.hk" userId="f624ab6c-00a1-4d8a-9f48-09ca19d3bd65" providerId="ADAL" clId="{EF7616C1-C851-914A-899F-91FB454EB8D0}" dt="2023-04-29T11:30:32.311" v="36"/>
          <ac:spMkLst>
            <pc:docMk/>
            <pc:sldMk cId="4253490240" sldId="420"/>
            <ac:spMk id="3" creationId="{5E7B4581-7D09-2681-3355-2A2BF09A5728}"/>
          </ac:spMkLst>
        </pc:spChg>
        <pc:spChg chg="mod">
          <ac:chgData name="u3006935@connect.hku.hk" userId="f624ab6c-00a1-4d8a-9f48-09ca19d3bd65" providerId="ADAL" clId="{EF7616C1-C851-914A-899F-91FB454EB8D0}" dt="2023-04-29T11:32:16.306" v="55" actId="164"/>
          <ac:spMkLst>
            <pc:docMk/>
            <pc:sldMk cId="4253490240" sldId="420"/>
            <ac:spMk id="13" creationId="{4C653ECF-21BC-9CAD-5113-76B912EE2416}"/>
          </ac:spMkLst>
        </pc:spChg>
        <pc:spChg chg="add mod">
          <ac:chgData name="u3006935@connect.hku.hk" userId="f624ab6c-00a1-4d8a-9f48-09ca19d3bd65" providerId="ADAL" clId="{EF7616C1-C851-914A-899F-91FB454EB8D0}" dt="2023-04-29T11:30:32.311" v="36"/>
          <ac:spMkLst>
            <pc:docMk/>
            <pc:sldMk cId="4253490240" sldId="420"/>
            <ac:spMk id="25" creationId="{38429B49-3045-141E-B5D4-F447465849D5}"/>
          </ac:spMkLst>
        </pc:spChg>
        <pc:spChg chg="add mod">
          <ac:chgData name="u3006935@connect.hku.hk" userId="f624ab6c-00a1-4d8a-9f48-09ca19d3bd65" providerId="ADAL" clId="{EF7616C1-C851-914A-899F-91FB454EB8D0}" dt="2023-04-29T11:30:32.311" v="36"/>
          <ac:spMkLst>
            <pc:docMk/>
            <pc:sldMk cId="4253490240" sldId="420"/>
            <ac:spMk id="27" creationId="{E7772096-71CE-7B82-842F-847790B62846}"/>
          </ac:spMkLst>
        </pc:spChg>
        <pc:spChg chg="add mod">
          <ac:chgData name="u3006935@connect.hku.hk" userId="f624ab6c-00a1-4d8a-9f48-09ca19d3bd65" providerId="ADAL" clId="{EF7616C1-C851-914A-899F-91FB454EB8D0}" dt="2023-04-29T11:30:32.311" v="36"/>
          <ac:spMkLst>
            <pc:docMk/>
            <pc:sldMk cId="4253490240" sldId="420"/>
            <ac:spMk id="28" creationId="{DD4C5DBF-3DAB-10C9-0861-193850F12B50}"/>
          </ac:spMkLst>
        </pc:spChg>
        <pc:spChg chg="add mod">
          <ac:chgData name="u3006935@connect.hku.hk" userId="f624ab6c-00a1-4d8a-9f48-09ca19d3bd65" providerId="ADAL" clId="{EF7616C1-C851-914A-899F-91FB454EB8D0}" dt="2023-04-29T11:30:32.311" v="36"/>
          <ac:spMkLst>
            <pc:docMk/>
            <pc:sldMk cId="4253490240" sldId="420"/>
            <ac:spMk id="31" creationId="{8BD2C693-0C46-AAFA-99D4-DD87B9AEE6FD}"/>
          </ac:spMkLst>
        </pc:spChg>
        <pc:spChg chg="add mod">
          <ac:chgData name="u3006935@connect.hku.hk" userId="f624ab6c-00a1-4d8a-9f48-09ca19d3bd65" providerId="ADAL" clId="{EF7616C1-C851-914A-899F-91FB454EB8D0}" dt="2023-04-29T11:30:32.311" v="36"/>
          <ac:spMkLst>
            <pc:docMk/>
            <pc:sldMk cId="4253490240" sldId="420"/>
            <ac:spMk id="32" creationId="{59F93A7F-6D51-BCF6-6911-135AFD03D22D}"/>
          </ac:spMkLst>
        </pc:spChg>
        <pc:spChg chg="add mod">
          <ac:chgData name="u3006935@connect.hku.hk" userId="f624ab6c-00a1-4d8a-9f48-09ca19d3bd65" providerId="ADAL" clId="{EF7616C1-C851-914A-899F-91FB454EB8D0}" dt="2023-04-29T11:30:32.311" v="36"/>
          <ac:spMkLst>
            <pc:docMk/>
            <pc:sldMk cId="4253490240" sldId="420"/>
            <ac:spMk id="33" creationId="{3C3F7300-87F8-1F70-ED97-CF18F8B4B7CF}"/>
          </ac:spMkLst>
        </pc:spChg>
        <pc:spChg chg="add mod">
          <ac:chgData name="u3006935@connect.hku.hk" userId="f624ab6c-00a1-4d8a-9f48-09ca19d3bd65" providerId="ADAL" clId="{EF7616C1-C851-914A-899F-91FB454EB8D0}" dt="2023-04-29T11:30:32.311" v="36"/>
          <ac:spMkLst>
            <pc:docMk/>
            <pc:sldMk cId="4253490240" sldId="420"/>
            <ac:spMk id="34" creationId="{BC1081EC-96BA-1907-859B-1E4BD5BE753D}"/>
          </ac:spMkLst>
        </pc:spChg>
        <pc:spChg chg="add mod">
          <ac:chgData name="u3006935@connect.hku.hk" userId="f624ab6c-00a1-4d8a-9f48-09ca19d3bd65" providerId="ADAL" clId="{EF7616C1-C851-914A-899F-91FB454EB8D0}" dt="2023-04-29T11:30:32.311" v="36"/>
          <ac:spMkLst>
            <pc:docMk/>
            <pc:sldMk cId="4253490240" sldId="420"/>
            <ac:spMk id="35" creationId="{B1FB54E2-E646-500D-73F6-B2A86A8A6CAB}"/>
          </ac:spMkLst>
        </pc:spChg>
        <pc:spChg chg="add mod">
          <ac:chgData name="u3006935@connect.hku.hk" userId="f624ab6c-00a1-4d8a-9f48-09ca19d3bd65" providerId="ADAL" clId="{EF7616C1-C851-914A-899F-91FB454EB8D0}" dt="2023-04-29T11:30:32.311" v="36"/>
          <ac:spMkLst>
            <pc:docMk/>
            <pc:sldMk cId="4253490240" sldId="420"/>
            <ac:spMk id="37" creationId="{696D0AC6-5BCD-045C-7C57-45E04549F4BB}"/>
          </ac:spMkLst>
        </pc:spChg>
        <pc:spChg chg="add mod">
          <ac:chgData name="u3006935@connect.hku.hk" userId="f624ab6c-00a1-4d8a-9f48-09ca19d3bd65" providerId="ADAL" clId="{EF7616C1-C851-914A-899F-91FB454EB8D0}" dt="2023-04-29T11:30:32.311" v="36"/>
          <ac:spMkLst>
            <pc:docMk/>
            <pc:sldMk cId="4253490240" sldId="420"/>
            <ac:spMk id="38" creationId="{CE4C9446-C57C-E0B0-1BD3-2ADF291EB93C}"/>
          </ac:spMkLst>
        </pc:spChg>
        <pc:spChg chg="add mod">
          <ac:chgData name="u3006935@connect.hku.hk" userId="f624ab6c-00a1-4d8a-9f48-09ca19d3bd65" providerId="ADAL" clId="{EF7616C1-C851-914A-899F-91FB454EB8D0}" dt="2023-04-29T11:30:32.311" v="36"/>
          <ac:spMkLst>
            <pc:docMk/>
            <pc:sldMk cId="4253490240" sldId="420"/>
            <ac:spMk id="40" creationId="{945967E7-D753-7E72-C9E9-16101FE39459}"/>
          </ac:spMkLst>
        </pc:spChg>
        <pc:spChg chg="add mod">
          <ac:chgData name="u3006935@connect.hku.hk" userId="f624ab6c-00a1-4d8a-9f48-09ca19d3bd65" providerId="ADAL" clId="{EF7616C1-C851-914A-899F-91FB454EB8D0}" dt="2023-04-29T11:30:32.311" v="36"/>
          <ac:spMkLst>
            <pc:docMk/>
            <pc:sldMk cId="4253490240" sldId="420"/>
            <ac:spMk id="41" creationId="{53535217-B0FE-2775-00CB-20068D66A108}"/>
          </ac:spMkLst>
        </pc:spChg>
        <pc:grpChg chg="add mod">
          <ac:chgData name="u3006935@connect.hku.hk" userId="f624ab6c-00a1-4d8a-9f48-09ca19d3bd65" providerId="ADAL" clId="{EF7616C1-C851-914A-899F-91FB454EB8D0}" dt="2023-04-29T11:30:32.311" v="36"/>
          <ac:grpSpMkLst>
            <pc:docMk/>
            <pc:sldMk cId="4253490240" sldId="420"/>
            <ac:grpSpMk id="2" creationId="{68C1E610-114E-7795-687A-A5EA1456FF0C}"/>
          </ac:grpSpMkLst>
        </pc:grpChg>
        <pc:grpChg chg="mod">
          <ac:chgData name="u3006935@connect.hku.hk" userId="f624ab6c-00a1-4d8a-9f48-09ca19d3bd65" providerId="ADAL" clId="{EF7616C1-C851-914A-899F-91FB454EB8D0}" dt="2023-04-29T11:32:16.306" v="55" actId="164"/>
          <ac:grpSpMkLst>
            <pc:docMk/>
            <pc:sldMk cId="4253490240" sldId="420"/>
            <ac:grpSpMk id="14" creationId="{5E45FFA9-FDB4-8B8F-7996-6E335F239AD1}"/>
          </ac:grpSpMkLst>
        </pc:grpChg>
        <pc:grpChg chg="add mod">
          <ac:chgData name="u3006935@connect.hku.hk" userId="f624ab6c-00a1-4d8a-9f48-09ca19d3bd65" providerId="ADAL" clId="{EF7616C1-C851-914A-899F-91FB454EB8D0}" dt="2023-04-29T11:30:32.311" v="36"/>
          <ac:grpSpMkLst>
            <pc:docMk/>
            <pc:sldMk cId="4253490240" sldId="420"/>
            <ac:grpSpMk id="24" creationId="{7BB82163-0A2F-F865-8515-B64D36D6DA77}"/>
          </ac:grpSpMkLst>
        </pc:grpChg>
        <pc:grpChg chg="add mod">
          <ac:chgData name="u3006935@connect.hku.hk" userId="f624ab6c-00a1-4d8a-9f48-09ca19d3bd65" providerId="ADAL" clId="{EF7616C1-C851-914A-899F-91FB454EB8D0}" dt="2023-04-29T11:30:32.311" v="36"/>
          <ac:grpSpMkLst>
            <pc:docMk/>
            <pc:sldMk cId="4253490240" sldId="420"/>
            <ac:grpSpMk id="26" creationId="{6C6FE230-383E-F5EC-00F8-CBFA3038313C}"/>
          </ac:grpSpMkLst>
        </pc:grpChg>
        <pc:grpChg chg="add mod">
          <ac:chgData name="u3006935@connect.hku.hk" userId="f624ab6c-00a1-4d8a-9f48-09ca19d3bd65" providerId="ADAL" clId="{EF7616C1-C851-914A-899F-91FB454EB8D0}" dt="2023-04-29T11:30:32.311" v="36"/>
          <ac:grpSpMkLst>
            <pc:docMk/>
            <pc:sldMk cId="4253490240" sldId="420"/>
            <ac:grpSpMk id="29" creationId="{044550D8-312C-7F53-2819-1DA2B9907A97}"/>
          </ac:grpSpMkLst>
        </pc:grpChg>
        <pc:grpChg chg="add mod">
          <ac:chgData name="u3006935@connect.hku.hk" userId="f624ab6c-00a1-4d8a-9f48-09ca19d3bd65" providerId="ADAL" clId="{EF7616C1-C851-914A-899F-91FB454EB8D0}" dt="2023-04-29T11:32:16.306" v="55" actId="164"/>
          <ac:grpSpMkLst>
            <pc:docMk/>
            <pc:sldMk cId="4253490240" sldId="420"/>
            <ac:grpSpMk id="42" creationId="{B44354DB-D7DC-D13A-571F-66502CE27852}"/>
          </ac:grpSpMkLst>
        </pc:grpChg>
        <pc:picChg chg="add mod">
          <ac:chgData name="u3006935@connect.hku.hk" userId="f624ab6c-00a1-4d8a-9f48-09ca19d3bd65" providerId="ADAL" clId="{EF7616C1-C851-914A-899F-91FB454EB8D0}" dt="2023-04-29T11:30:32.311" v="36"/>
          <ac:picMkLst>
            <pc:docMk/>
            <pc:sldMk cId="4253490240" sldId="420"/>
            <ac:picMk id="30" creationId="{440D1E0E-A977-6973-6698-ECED8A50B65E}"/>
          </ac:picMkLst>
        </pc:picChg>
        <pc:picChg chg="add mod">
          <ac:chgData name="u3006935@connect.hku.hk" userId="f624ab6c-00a1-4d8a-9f48-09ca19d3bd65" providerId="ADAL" clId="{EF7616C1-C851-914A-899F-91FB454EB8D0}" dt="2023-04-29T11:30:32.311" v="36"/>
          <ac:picMkLst>
            <pc:docMk/>
            <pc:sldMk cId="4253490240" sldId="420"/>
            <ac:picMk id="36" creationId="{975C8430-42A6-9826-2469-0A6661A2F8EB}"/>
          </ac:picMkLst>
        </pc:picChg>
        <pc:picChg chg="add mod">
          <ac:chgData name="u3006935@connect.hku.hk" userId="f624ab6c-00a1-4d8a-9f48-09ca19d3bd65" providerId="ADAL" clId="{EF7616C1-C851-914A-899F-91FB454EB8D0}" dt="2023-04-29T11:30:32.311" v="36"/>
          <ac:picMkLst>
            <pc:docMk/>
            <pc:sldMk cId="4253490240" sldId="420"/>
            <ac:picMk id="39" creationId="{09C4604B-724F-12FA-EAB5-D5ED07338B31}"/>
          </ac:picMkLst>
        </pc:picChg>
      </pc:sldChg>
      <pc:sldChg chg="addSp delSp modSp new mod ord">
        <pc:chgData name="u3006935@connect.hku.hk" userId="f624ab6c-00a1-4d8a-9f48-09ca19d3bd65" providerId="ADAL" clId="{EF7616C1-C851-914A-899F-91FB454EB8D0}" dt="2023-04-29T13:41:56.827" v="272" actId="1076"/>
        <pc:sldMkLst>
          <pc:docMk/>
          <pc:sldMk cId="3258146270" sldId="422"/>
        </pc:sldMkLst>
        <pc:spChg chg="del">
          <ac:chgData name="u3006935@connect.hku.hk" userId="f624ab6c-00a1-4d8a-9f48-09ca19d3bd65" providerId="ADAL" clId="{EF7616C1-C851-914A-899F-91FB454EB8D0}" dt="2023-04-29T13:41:47.845" v="267" actId="478"/>
          <ac:spMkLst>
            <pc:docMk/>
            <pc:sldMk cId="3258146270" sldId="422"/>
            <ac:spMk id="2" creationId="{AC09B2B5-5843-65AD-C16C-19FC1FA1A7DA}"/>
          </ac:spMkLst>
        </pc:spChg>
        <pc:spChg chg="del">
          <ac:chgData name="u3006935@connect.hku.hk" userId="f624ab6c-00a1-4d8a-9f48-09ca19d3bd65" providerId="ADAL" clId="{EF7616C1-C851-914A-899F-91FB454EB8D0}" dt="2023-04-29T13:41:49.561" v="268" actId="478"/>
          <ac:spMkLst>
            <pc:docMk/>
            <pc:sldMk cId="3258146270" sldId="422"/>
            <ac:spMk id="3" creationId="{5376D9A4-83E1-42AB-9F5B-DA922563063C}"/>
          </ac:spMkLst>
        </pc:spChg>
        <pc:picChg chg="add mod">
          <ac:chgData name="u3006935@connect.hku.hk" userId="f624ab6c-00a1-4d8a-9f48-09ca19d3bd65" providerId="ADAL" clId="{EF7616C1-C851-914A-899F-91FB454EB8D0}" dt="2023-04-29T13:41:56.827" v="272" actId="1076"/>
          <ac:picMkLst>
            <pc:docMk/>
            <pc:sldMk cId="3258146270" sldId="422"/>
            <ac:picMk id="4" creationId="{36E0F995-2DF7-387A-D763-15A14C2FE5AC}"/>
          </ac:picMkLst>
        </pc:picChg>
      </pc:sldChg>
      <pc:sldChg chg="add">
        <pc:chgData name="u3006935@connect.hku.hk" userId="f624ab6c-00a1-4d8a-9f48-09ca19d3bd65" providerId="ADAL" clId="{EF7616C1-C851-914A-899F-91FB454EB8D0}" dt="2023-04-29T14:22:34.672" v="293"/>
        <pc:sldMkLst>
          <pc:docMk/>
          <pc:sldMk cId="2933402919" sldId="423"/>
        </pc:sldMkLst>
      </pc:sldChg>
      <pc:sldChg chg="addSp delSp modSp new mod">
        <pc:chgData name="u3006935@connect.hku.hk" userId="f624ab6c-00a1-4d8a-9f48-09ca19d3bd65" providerId="ADAL" clId="{EF7616C1-C851-914A-899F-91FB454EB8D0}" dt="2023-04-29T14:24:09.934" v="302" actId="1076"/>
        <pc:sldMkLst>
          <pc:docMk/>
          <pc:sldMk cId="4074750647" sldId="424"/>
        </pc:sldMkLst>
        <pc:spChg chg="del">
          <ac:chgData name="u3006935@connect.hku.hk" userId="f624ab6c-00a1-4d8a-9f48-09ca19d3bd65" providerId="ADAL" clId="{EF7616C1-C851-914A-899F-91FB454EB8D0}" dt="2023-04-29T14:23:42.084" v="295" actId="478"/>
          <ac:spMkLst>
            <pc:docMk/>
            <pc:sldMk cId="4074750647" sldId="424"/>
            <ac:spMk id="2" creationId="{ABFE425E-659D-2F01-35E5-7370EE978B42}"/>
          </ac:spMkLst>
        </pc:spChg>
        <pc:spChg chg="del">
          <ac:chgData name="u3006935@connect.hku.hk" userId="f624ab6c-00a1-4d8a-9f48-09ca19d3bd65" providerId="ADAL" clId="{EF7616C1-C851-914A-899F-91FB454EB8D0}" dt="2023-04-29T14:23:43.594" v="296" actId="478"/>
          <ac:spMkLst>
            <pc:docMk/>
            <pc:sldMk cId="4074750647" sldId="424"/>
            <ac:spMk id="3" creationId="{0ABE5145-83BB-1928-2CE8-355A1439117C}"/>
          </ac:spMkLst>
        </pc:spChg>
        <pc:picChg chg="add mod">
          <ac:chgData name="u3006935@connect.hku.hk" userId="f624ab6c-00a1-4d8a-9f48-09ca19d3bd65" providerId="ADAL" clId="{EF7616C1-C851-914A-899F-91FB454EB8D0}" dt="2023-04-29T14:23:51.995" v="298" actId="1076"/>
          <ac:picMkLst>
            <pc:docMk/>
            <pc:sldMk cId="4074750647" sldId="424"/>
            <ac:picMk id="4" creationId="{4E58E721-478F-E3A9-CFC8-68A573B65D5A}"/>
          </ac:picMkLst>
        </pc:picChg>
        <pc:picChg chg="add mod">
          <ac:chgData name="u3006935@connect.hku.hk" userId="f624ab6c-00a1-4d8a-9f48-09ca19d3bd65" providerId="ADAL" clId="{EF7616C1-C851-914A-899F-91FB454EB8D0}" dt="2023-04-29T14:24:00.453" v="300" actId="1076"/>
          <ac:picMkLst>
            <pc:docMk/>
            <pc:sldMk cId="4074750647" sldId="424"/>
            <ac:picMk id="5" creationId="{C8EAA89C-9ED9-E7EF-F216-FDB963D17E3A}"/>
          </ac:picMkLst>
        </pc:picChg>
        <pc:picChg chg="add mod">
          <ac:chgData name="u3006935@connect.hku.hk" userId="f624ab6c-00a1-4d8a-9f48-09ca19d3bd65" providerId="ADAL" clId="{EF7616C1-C851-914A-899F-91FB454EB8D0}" dt="2023-04-29T14:24:09.934" v="302" actId="1076"/>
          <ac:picMkLst>
            <pc:docMk/>
            <pc:sldMk cId="4074750647" sldId="424"/>
            <ac:picMk id="6" creationId="{11173ABE-FD36-D4C4-E468-1F0D73E06029}"/>
          </ac:picMkLst>
        </pc:picChg>
      </pc:sldChg>
    </pc:docChg>
  </pc:docChgLst>
  <pc:docChgLst>
    <pc:chgData name="u3006935@connect.hku.hk" userId="f624ab6c-00a1-4d8a-9f48-09ca19d3bd65" providerId="ADAL" clId="{53DD5C4C-EA65-AE48-ACB4-BB2AB96B566F}"/>
    <pc:docChg chg="undo custSel delSld modSld sldOrd">
      <pc:chgData name="u3006935@connect.hku.hk" userId="f624ab6c-00a1-4d8a-9f48-09ca19d3bd65" providerId="ADAL" clId="{53DD5C4C-EA65-AE48-ACB4-BB2AB96B566F}" dt="2023-04-06T16:38:17.790" v="31" actId="164"/>
      <pc:docMkLst>
        <pc:docMk/>
      </pc:docMkLst>
      <pc:sldChg chg="addSp delSp modSp mod">
        <pc:chgData name="u3006935@connect.hku.hk" userId="f624ab6c-00a1-4d8a-9f48-09ca19d3bd65" providerId="ADAL" clId="{53DD5C4C-EA65-AE48-ACB4-BB2AB96B566F}" dt="2023-04-06T16:38:17.790" v="31" actId="164"/>
        <pc:sldMkLst>
          <pc:docMk/>
          <pc:sldMk cId="2572344418" sldId="258"/>
        </pc:sldMkLst>
        <pc:spChg chg="mod topLvl">
          <ac:chgData name="u3006935@connect.hku.hk" userId="f624ab6c-00a1-4d8a-9f48-09ca19d3bd65" providerId="ADAL" clId="{53DD5C4C-EA65-AE48-ACB4-BB2AB96B566F}" dt="2023-04-06T16:38:17.790" v="31" actId="164"/>
          <ac:spMkLst>
            <pc:docMk/>
            <pc:sldMk cId="2572344418" sldId="258"/>
            <ac:spMk id="22" creationId="{405E7204-AACE-4642-94C8-2B2374DE5025}"/>
          </ac:spMkLst>
        </pc:spChg>
        <pc:spChg chg="mod topLvl">
          <ac:chgData name="u3006935@connect.hku.hk" userId="f624ab6c-00a1-4d8a-9f48-09ca19d3bd65" providerId="ADAL" clId="{53DD5C4C-EA65-AE48-ACB4-BB2AB96B566F}" dt="2023-04-06T16:38:17.790" v="31" actId="164"/>
          <ac:spMkLst>
            <pc:docMk/>
            <pc:sldMk cId="2572344418" sldId="258"/>
            <ac:spMk id="23" creationId="{C8D856A5-DED0-4EA0-B812-CE9B7211978F}"/>
          </ac:spMkLst>
        </pc:spChg>
        <pc:spChg chg="mod topLvl">
          <ac:chgData name="u3006935@connect.hku.hk" userId="f624ab6c-00a1-4d8a-9f48-09ca19d3bd65" providerId="ADAL" clId="{53DD5C4C-EA65-AE48-ACB4-BB2AB96B566F}" dt="2023-04-06T16:38:17.790" v="31" actId="164"/>
          <ac:spMkLst>
            <pc:docMk/>
            <pc:sldMk cId="2572344418" sldId="258"/>
            <ac:spMk id="24" creationId="{216859B3-438C-4005-A287-2458B41E58BF}"/>
          </ac:spMkLst>
        </pc:spChg>
        <pc:spChg chg="mod topLvl">
          <ac:chgData name="u3006935@connect.hku.hk" userId="f624ab6c-00a1-4d8a-9f48-09ca19d3bd65" providerId="ADAL" clId="{53DD5C4C-EA65-AE48-ACB4-BB2AB96B566F}" dt="2023-04-06T16:38:17.790" v="31" actId="164"/>
          <ac:spMkLst>
            <pc:docMk/>
            <pc:sldMk cId="2572344418" sldId="258"/>
            <ac:spMk id="41" creationId="{8CB27536-EACB-42F6-87C9-0A0C906A458C}"/>
          </ac:spMkLst>
        </pc:spChg>
        <pc:spChg chg="mod topLvl">
          <ac:chgData name="u3006935@connect.hku.hk" userId="f624ab6c-00a1-4d8a-9f48-09ca19d3bd65" providerId="ADAL" clId="{53DD5C4C-EA65-AE48-ACB4-BB2AB96B566F}" dt="2023-04-06T16:38:17.790" v="31" actId="164"/>
          <ac:spMkLst>
            <pc:docMk/>
            <pc:sldMk cId="2572344418" sldId="258"/>
            <ac:spMk id="42" creationId="{83F192D8-6024-4CDD-AA2B-A26F78941D4B}"/>
          </ac:spMkLst>
        </pc:spChg>
        <pc:spChg chg="mod topLvl">
          <ac:chgData name="u3006935@connect.hku.hk" userId="f624ab6c-00a1-4d8a-9f48-09ca19d3bd65" providerId="ADAL" clId="{53DD5C4C-EA65-AE48-ACB4-BB2AB96B566F}" dt="2023-04-06T16:38:17.790" v="31" actId="164"/>
          <ac:spMkLst>
            <pc:docMk/>
            <pc:sldMk cId="2572344418" sldId="258"/>
            <ac:spMk id="43" creationId="{6E2AAEEA-B77D-4372-9654-8C87EAA29E26}"/>
          </ac:spMkLst>
        </pc:spChg>
        <pc:spChg chg="mod topLvl">
          <ac:chgData name="u3006935@connect.hku.hk" userId="f624ab6c-00a1-4d8a-9f48-09ca19d3bd65" providerId="ADAL" clId="{53DD5C4C-EA65-AE48-ACB4-BB2AB96B566F}" dt="2023-04-06T16:38:17.790" v="31" actId="164"/>
          <ac:spMkLst>
            <pc:docMk/>
            <pc:sldMk cId="2572344418" sldId="258"/>
            <ac:spMk id="44" creationId="{A5039B0F-2E59-4510-8A06-5BD1742F6A77}"/>
          </ac:spMkLst>
        </pc:spChg>
        <pc:grpChg chg="add mod">
          <ac:chgData name="u3006935@connect.hku.hk" userId="f624ab6c-00a1-4d8a-9f48-09ca19d3bd65" providerId="ADAL" clId="{53DD5C4C-EA65-AE48-ACB4-BB2AB96B566F}" dt="2023-04-06T16:38:17.790" v="31" actId="164"/>
          <ac:grpSpMkLst>
            <pc:docMk/>
            <pc:sldMk cId="2572344418" sldId="258"/>
            <ac:grpSpMk id="2" creationId="{4FDAAD61-1457-E840-CAE9-E1884B5207A8}"/>
          </ac:grpSpMkLst>
        </pc:grpChg>
        <pc:grpChg chg="del">
          <ac:chgData name="u3006935@connect.hku.hk" userId="f624ab6c-00a1-4d8a-9f48-09ca19d3bd65" providerId="ADAL" clId="{53DD5C4C-EA65-AE48-ACB4-BB2AB96B566F}" dt="2023-04-06T16:37:55.405" v="24" actId="165"/>
          <ac:grpSpMkLst>
            <pc:docMk/>
            <pc:sldMk cId="2572344418" sldId="258"/>
            <ac:grpSpMk id="16" creationId="{6424998A-E2CD-9540-0A0E-8044FF4C2BD8}"/>
          </ac:grpSpMkLst>
        </pc:grpChg>
        <pc:picChg chg="mod topLvl">
          <ac:chgData name="u3006935@connect.hku.hk" userId="f624ab6c-00a1-4d8a-9f48-09ca19d3bd65" providerId="ADAL" clId="{53DD5C4C-EA65-AE48-ACB4-BB2AB96B566F}" dt="2023-04-06T16:38:17.790" v="31" actId="164"/>
          <ac:picMkLst>
            <pc:docMk/>
            <pc:sldMk cId="2572344418" sldId="258"/>
            <ac:picMk id="9" creationId="{43644028-36F9-4463-9A63-FF600AF02BC1}"/>
          </ac:picMkLst>
        </pc:picChg>
        <pc:picChg chg="mod topLvl">
          <ac:chgData name="u3006935@connect.hku.hk" userId="f624ab6c-00a1-4d8a-9f48-09ca19d3bd65" providerId="ADAL" clId="{53DD5C4C-EA65-AE48-ACB4-BB2AB96B566F}" dt="2023-04-06T16:38:17.790" v="31" actId="164"/>
          <ac:picMkLst>
            <pc:docMk/>
            <pc:sldMk cId="2572344418" sldId="258"/>
            <ac:picMk id="11" creationId="{88A78C6B-022A-9C50-FEE5-C2F3AC4C6E13}"/>
          </ac:picMkLst>
        </pc:picChg>
        <pc:picChg chg="mod topLvl">
          <ac:chgData name="u3006935@connect.hku.hk" userId="f624ab6c-00a1-4d8a-9f48-09ca19d3bd65" providerId="ADAL" clId="{53DD5C4C-EA65-AE48-ACB4-BB2AB96B566F}" dt="2023-04-06T16:38:17.790" v="31" actId="164"/>
          <ac:picMkLst>
            <pc:docMk/>
            <pc:sldMk cId="2572344418" sldId="258"/>
            <ac:picMk id="13" creationId="{433BED4E-8885-FF69-7FFF-B67A957412E6}"/>
          </ac:picMkLst>
        </pc:picChg>
        <pc:picChg chg="mod topLvl">
          <ac:chgData name="u3006935@connect.hku.hk" userId="f624ab6c-00a1-4d8a-9f48-09ca19d3bd65" providerId="ADAL" clId="{53DD5C4C-EA65-AE48-ACB4-BB2AB96B566F}" dt="2023-04-06T16:38:17.790" v="31" actId="164"/>
          <ac:picMkLst>
            <pc:docMk/>
            <pc:sldMk cId="2572344418" sldId="258"/>
            <ac:picMk id="15" creationId="{66491BC0-E810-5886-9F68-0318704AC804}"/>
          </ac:picMkLst>
        </pc:picChg>
        <pc:picChg chg="mod topLvl">
          <ac:chgData name="u3006935@connect.hku.hk" userId="f624ab6c-00a1-4d8a-9f48-09ca19d3bd65" providerId="ADAL" clId="{53DD5C4C-EA65-AE48-ACB4-BB2AB96B566F}" dt="2023-04-06T16:38:17.790" v="31" actId="164"/>
          <ac:picMkLst>
            <pc:docMk/>
            <pc:sldMk cId="2572344418" sldId="258"/>
            <ac:picMk id="26" creationId="{45758492-9D7F-48FD-85F7-938E43F5F0F1}"/>
          </ac:picMkLst>
        </pc:picChg>
        <pc:picChg chg="mod topLvl">
          <ac:chgData name="u3006935@connect.hku.hk" userId="f624ab6c-00a1-4d8a-9f48-09ca19d3bd65" providerId="ADAL" clId="{53DD5C4C-EA65-AE48-ACB4-BB2AB96B566F}" dt="2023-04-06T16:38:17.790" v="31" actId="164"/>
          <ac:picMkLst>
            <pc:docMk/>
            <pc:sldMk cId="2572344418" sldId="258"/>
            <ac:picMk id="28" creationId="{0C111B6A-4B99-495D-A6DF-CA6404AD11E4}"/>
          </ac:picMkLst>
        </pc:picChg>
        <pc:picChg chg="mod topLvl">
          <ac:chgData name="u3006935@connect.hku.hk" userId="f624ab6c-00a1-4d8a-9f48-09ca19d3bd65" providerId="ADAL" clId="{53DD5C4C-EA65-AE48-ACB4-BB2AB96B566F}" dt="2023-04-06T16:38:17.790" v="31" actId="164"/>
          <ac:picMkLst>
            <pc:docMk/>
            <pc:sldMk cId="2572344418" sldId="258"/>
            <ac:picMk id="30" creationId="{F05A87B5-1E25-49D9-AFF7-5FDA383F83F6}"/>
          </ac:picMkLst>
        </pc:picChg>
        <pc:picChg chg="mod topLvl">
          <ac:chgData name="u3006935@connect.hku.hk" userId="f624ab6c-00a1-4d8a-9f48-09ca19d3bd65" providerId="ADAL" clId="{53DD5C4C-EA65-AE48-ACB4-BB2AB96B566F}" dt="2023-04-06T16:38:17.790" v="31" actId="164"/>
          <ac:picMkLst>
            <pc:docMk/>
            <pc:sldMk cId="2572344418" sldId="258"/>
            <ac:picMk id="34" creationId="{29CF8E09-4EAA-46F6-B0B5-767AFF1959CB}"/>
          </ac:picMkLst>
        </pc:picChg>
        <pc:picChg chg="mod topLvl">
          <ac:chgData name="u3006935@connect.hku.hk" userId="f624ab6c-00a1-4d8a-9f48-09ca19d3bd65" providerId="ADAL" clId="{53DD5C4C-EA65-AE48-ACB4-BB2AB96B566F}" dt="2023-04-06T16:38:17.790" v="31" actId="164"/>
          <ac:picMkLst>
            <pc:docMk/>
            <pc:sldMk cId="2572344418" sldId="258"/>
            <ac:picMk id="40" creationId="{418FD8FB-D39F-4C80-B51D-7D80F0F200E6}"/>
          </ac:picMkLst>
        </pc:picChg>
      </pc:sldChg>
      <pc:sldChg chg="ord">
        <pc:chgData name="u3006935@connect.hku.hk" userId="f624ab6c-00a1-4d8a-9f48-09ca19d3bd65" providerId="ADAL" clId="{53DD5C4C-EA65-AE48-ACB4-BB2AB96B566F}" dt="2023-04-01T01:33:09.141" v="23" actId="20578"/>
        <pc:sldMkLst>
          <pc:docMk/>
          <pc:sldMk cId="2682260001" sldId="275"/>
        </pc:sldMkLst>
      </pc:sldChg>
      <pc:sldChg chg="ord">
        <pc:chgData name="u3006935@connect.hku.hk" userId="f624ab6c-00a1-4d8a-9f48-09ca19d3bd65" providerId="ADAL" clId="{53DD5C4C-EA65-AE48-ACB4-BB2AB96B566F}" dt="2023-04-01T01:28:59.965" v="4" actId="20578"/>
        <pc:sldMkLst>
          <pc:docMk/>
          <pc:sldMk cId="2750267356" sldId="303"/>
        </pc:sldMkLst>
      </pc:sldChg>
      <pc:sldChg chg="ord">
        <pc:chgData name="u3006935@connect.hku.hk" userId="f624ab6c-00a1-4d8a-9f48-09ca19d3bd65" providerId="ADAL" clId="{53DD5C4C-EA65-AE48-ACB4-BB2AB96B566F}" dt="2023-04-01T01:28:59.965" v="4" actId="20578"/>
        <pc:sldMkLst>
          <pc:docMk/>
          <pc:sldMk cId="2537216325" sldId="304"/>
        </pc:sldMkLst>
      </pc:sldChg>
      <pc:sldChg chg="ord">
        <pc:chgData name="u3006935@connect.hku.hk" userId="f624ab6c-00a1-4d8a-9f48-09ca19d3bd65" providerId="ADAL" clId="{53DD5C4C-EA65-AE48-ACB4-BB2AB96B566F}" dt="2023-04-01T01:31:11.266" v="17" actId="20578"/>
        <pc:sldMkLst>
          <pc:docMk/>
          <pc:sldMk cId="4029892810" sldId="309"/>
        </pc:sldMkLst>
      </pc:sldChg>
      <pc:sldChg chg="del">
        <pc:chgData name="u3006935@connect.hku.hk" userId="f624ab6c-00a1-4d8a-9f48-09ca19d3bd65" providerId="ADAL" clId="{53DD5C4C-EA65-AE48-ACB4-BB2AB96B566F}" dt="2023-04-01T01:25:19.650" v="3" actId="2696"/>
        <pc:sldMkLst>
          <pc:docMk/>
          <pc:sldMk cId="1553566931" sldId="377"/>
        </pc:sldMkLst>
      </pc:sldChg>
      <pc:sldChg chg="ord">
        <pc:chgData name="u3006935@connect.hku.hk" userId="f624ab6c-00a1-4d8a-9f48-09ca19d3bd65" providerId="ADAL" clId="{53DD5C4C-EA65-AE48-ACB4-BB2AB96B566F}" dt="2023-04-01T01:30:54.515" v="16" actId="20578"/>
        <pc:sldMkLst>
          <pc:docMk/>
          <pc:sldMk cId="171638081" sldId="382"/>
        </pc:sldMkLst>
      </pc:sldChg>
      <pc:sldChg chg="ord">
        <pc:chgData name="u3006935@connect.hku.hk" userId="f624ab6c-00a1-4d8a-9f48-09ca19d3bd65" providerId="ADAL" clId="{53DD5C4C-EA65-AE48-ACB4-BB2AB96B566F}" dt="2023-04-01T01:30:07.498" v="10" actId="20578"/>
        <pc:sldMkLst>
          <pc:docMk/>
          <pc:sldMk cId="923332611" sldId="411"/>
        </pc:sldMkLst>
      </pc:sldChg>
      <pc:sldChg chg="ord">
        <pc:chgData name="u3006935@connect.hku.hk" userId="f624ab6c-00a1-4d8a-9f48-09ca19d3bd65" providerId="ADAL" clId="{53DD5C4C-EA65-AE48-ACB4-BB2AB96B566F}" dt="2023-04-01T01:32:03.785" v="20" actId="20578"/>
        <pc:sldMkLst>
          <pc:docMk/>
          <pc:sldMk cId="1813818735" sldId="413"/>
        </pc:sldMkLst>
      </pc:sldChg>
      <pc:sldChg chg="ord">
        <pc:chgData name="u3006935@connect.hku.hk" userId="f624ab6c-00a1-4d8a-9f48-09ca19d3bd65" providerId="ADAL" clId="{53DD5C4C-EA65-AE48-ACB4-BB2AB96B566F}" dt="2023-04-01T01:30:54.515" v="16" actId="20578"/>
        <pc:sldMkLst>
          <pc:docMk/>
          <pc:sldMk cId="3488133473" sldId="415"/>
        </pc:sldMkLst>
      </pc:sldChg>
      <pc:sldChg chg="ord">
        <pc:chgData name="u3006935@connect.hku.hk" userId="f624ab6c-00a1-4d8a-9f48-09ca19d3bd65" providerId="ADAL" clId="{53DD5C4C-EA65-AE48-ACB4-BB2AB96B566F}" dt="2023-04-01T01:30:54.515" v="16" actId="20578"/>
        <pc:sldMkLst>
          <pc:docMk/>
          <pc:sldMk cId="1293930687" sldId="416"/>
        </pc:sldMkLst>
      </pc:sldChg>
      <pc:sldChg chg="ord">
        <pc:chgData name="u3006935@connect.hku.hk" userId="f624ab6c-00a1-4d8a-9f48-09ca19d3bd65" providerId="ADAL" clId="{53DD5C4C-EA65-AE48-ACB4-BB2AB96B566F}" dt="2023-04-01T01:30:54.515" v="16" actId="20578"/>
        <pc:sldMkLst>
          <pc:docMk/>
          <pc:sldMk cId="2997858386" sldId="418"/>
        </pc:sldMkLst>
      </pc:sldChg>
      <pc:sldChg chg="ord">
        <pc:chgData name="u3006935@connect.hku.hk" userId="f624ab6c-00a1-4d8a-9f48-09ca19d3bd65" providerId="ADAL" clId="{53DD5C4C-EA65-AE48-ACB4-BB2AB96B566F}" dt="2023-04-01T01:30:12.736" v="11" actId="20578"/>
        <pc:sldMkLst>
          <pc:docMk/>
          <pc:sldMk cId="4253490240" sldId="420"/>
        </pc:sldMkLst>
      </pc:sldChg>
      <pc:sldChg chg="modSp del mod">
        <pc:chgData name="u3006935@connect.hku.hk" userId="f624ab6c-00a1-4d8a-9f48-09ca19d3bd65" providerId="ADAL" clId="{53DD5C4C-EA65-AE48-ACB4-BB2AB96B566F}" dt="2023-04-01T01:14:15.268" v="2" actId="2696"/>
        <pc:sldMkLst>
          <pc:docMk/>
          <pc:sldMk cId="2766021253" sldId="423"/>
        </pc:sldMkLst>
        <pc:picChg chg="mod">
          <ac:chgData name="u3006935@connect.hku.hk" userId="f624ab6c-00a1-4d8a-9f48-09ca19d3bd65" providerId="ADAL" clId="{53DD5C4C-EA65-AE48-ACB4-BB2AB96B566F}" dt="2023-04-01T01:14:04.948" v="1" actId="14100"/>
          <ac:picMkLst>
            <pc:docMk/>
            <pc:sldMk cId="2766021253" sldId="423"/>
            <ac:picMk id="5" creationId="{D70D21F7-5EE8-37D8-3D33-9F94EFCC330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D8671-B24E-55F7-8D5C-2A4EC8DBE2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H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E01313-B6E6-F9A3-449C-4B787F7EA9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0D6AA1-67C2-DF43-9A1E-A875389B7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7435B-BF5A-4E4F-8BD4-9825D0E37D31}" type="datetimeFigureOut">
              <a:rPr lang="en-HK" smtClean="0"/>
              <a:t>30/4/2023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D19A9E-5EA7-0CD5-2755-5802D17A4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5D958F-2202-C7EE-F812-CD175204F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11D8C-AB3B-4238-B63E-4A24F9C8331C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227834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6D38D-EBDE-3EA5-2DED-EC6F1B001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370821-C19F-311E-E722-599BDD9C2D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46976-12C8-312F-B240-8ACF7A82B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7435B-BF5A-4E4F-8BD4-9825D0E37D31}" type="datetimeFigureOut">
              <a:rPr lang="en-HK" smtClean="0"/>
              <a:t>30/4/2023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6BA943-DA84-7361-F52B-4B0BD7AE9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CF9BB6-38B7-21A6-7BE1-7BF7F4476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11D8C-AB3B-4238-B63E-4A24F9C8331C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163894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E6A7C2-1172-AB7A-BB5E-62EC5BD0CD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4F2D66-B774-72DB-231E-5151AC50CE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E187AE-C405-5F37-8B9B-3FFC8E696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7435B-BF5A-4E4F-8BD4-9825D0E37D31}" type="datetimeFigureOut">
              <a:rPr lang="en-HK" smtClean="0"/>
              <a:t>30/4/2023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59627C-E27D-BED5-6DFC-1F4CE6B32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54DD8A-BC36-99FB-A7A3-FCF20FE28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11D8C-AB3B-4238-B63E-4A24F9C8331C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145147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1B32E-874F-60F5-4F32-E9A71DD2C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DEB8B2-81A6-DD35-E429-550968C958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D6FB2E-54CD-59AB-5398-F1E0FC641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7435B-BF5A-4E4F-8BD4-9825D0E37D31}" type="datetimeFigureOut">
              <a:rPr lang="en-HK" smtClean="0"/>
              <a:t>30/4/2023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9E46E0-EC0D-42AA-D67E-4674A0FA2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4CEFC4-B415-1FAA-C98F-753400084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11D8C-AB3B-4238-B63E-4A24F9C8331C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241336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C61F0-B38F-8F4E-EB20-8140CC24B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22AAAB-8D3D-765F-4861-5075F655E2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14694B-B512-D224-E903-FE6521801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7435B-BF5A-4E4F-8BD4-9825D0E37D31}" type="datetimeFigureOut">
              <a:rPr lang="en-HK" smtClean="0"/>
              <a:t>30/4/2023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CA52FA-1779-BFA6-216F-CE28F859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3D17CD-0D28-6D96-C9AA-5BDF28B98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11D8C-AB3B-4238-B63E-4A24F9C8331C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398654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D0BD2-B644-5736-89C0-6AB5BB36B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A8B2D2-3134-6F31-ED0E-0F04AE2270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8B511A-60B6-A11E-36AE-0B0B5B0CFE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77BDEB-8796-CAC9-729E-AA344A26E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7435B-BF5A-4E4F-8BD4-9825D0E37D31}" type="datetimeFigureOut">
              <a:rPr lang="en-HK" smtClean="0"/>
              <a:t>30/4/2023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D4F2F3-E481-0C8A-DFB0-8E4777E2D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778986-D9A6-FF1D-CA18-080AD0728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11D8C-AB3B-4238-B63E-4A24F9C8331C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736762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3CE4B3-918E-B7FC-EC9E-73E54555E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E8849A-6FC4-6480-7CD9-0B494C205F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11868E-2D95-F0BD-2E98-9C3D632BC6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668390-B702-86D7-5DA8-C96D0417B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0FB161-052A-FE4B-FA46-75E2C1CE15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0FC188-6E57-AE84-8E5B-51B4C2235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7435B-BF5A-4E4F-8BD4-9825D0E37D31}" type="datetimeFigureOut">
              <a:rPr lang="en-HK" smtClean="0"/>
              <a:t>30/4/2023</a:t>
            </a:fld>
            <a:endParaRPr lang="en-H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27999CE-5184-BBA8-FE8F-B6CE8B7B9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0690C14-7F92-5791-BE51-5BD3F1B47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11D8C-AB3B-4238-B63E-4A24F9C8331C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584567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BAB5C-7204-7375-892B-D50DBB198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91516E-4DD7-533A-AC02-7297311CC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7435B-BF5A-4E4F-8BD4-9825D0E37D31}" type="datetimeFigureOut">
              <a:rPr lang="en-HK" smtClean="0"/>
              <a:t>30/4/2023</a:t>
            </a:fld>
            <a:endParaRPr lang="en-H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CBC0C3-7C6F-0133-1831-65AA5FE9D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A4A16-910D-958B-B23D-693194554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11D8C-AB3B-4238-B63E-4A24F9C8331C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677555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AEDCF5-C3CD-C6ED-E8A5-197AE8F54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7435B-BF5A-4E4F-8BD4-9825D0E37D31}" type="datetimeFigureOut">
              <a:rPr lang="en-HK" smtClean="0"/>
              <a:t>30/4/2023</a:t>
            </a:fld>
            <a:endParaRPr lang="en-H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6D2992-2FFD-4E09-C3DB-CF86AD50B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248516-AC8E-9C6C-CB3C-33FE4667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11D8C-AB3B-4238-B63E-4A24F9C8331C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272748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FD106-8336-B9A7-0D26-EF62E9DA4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0CE517-BC9B-6F70-6BEA-05C1B9DF0E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A7465F-1AB2-1F0C-09F4-9464B930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57AD65-656F-F208-D533-122C8740D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7435B-BF5A-4E4F-8BD4-9825D0E37D31}" type="datetimeFigureOut">
              <a:rPr lang="en-HK" smtClean="0"/>
              <a:t>30/4/2023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0F6F29-D6D8-F891-D307-2158BA548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563366-670E-E919-4493-F167A6846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11D8C-AB3B-4238-B63E-4A24F9C8331C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718268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621FC-F128-FDE1-8576-78F3C222A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H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3340C01-0F09-196E-D4B2-DD995D532C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FF2C52-9EEB-2172-60E8-A17B67BFD3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2BE604-A349-6344-1E86-36119F525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7435B-BF5A-4E4F-8BD4-9825D0E37D31}" type="datetimeFigureOut">
              <a:rPr lang="en-HK" smtClean="0"/>
              <a:t>30/4/2023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D6DBF2-9339-0B99-AEED-9D581758C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682857-076D-BCAE-8E1A-9CF71A858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11D8C-AB3B-4238-B63E-4A24F9C8331C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741438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77BC58-E556-9345-D5FC-13BD9A778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123151-0E97-FA84-2CC3-EC7924D6EB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0C465B-433D-5B6E-AC6D-92172C592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7435B-BF5A-4E4F-8BD4-9825D0E37D31}" type="datetimeFigureOut">
              <a:rPr lang="en-HK" smtClean="0"/>
              <a:t>30/4/2023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B63C7F-0418-6F94-1BC7-69B8338E8C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65BBBC-F3DF-6712-6461-30E72A2E6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11D8C-AB3B-4238-B63E-4A24F9C8331C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45199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9.wdp"/><Relationship Id="rId13" Type="http://schemas.microsoft.com/office/2007/relationships/hdphoto" Target="../media/hdphoto31.wdp"/><Relationship Id="rId18" Type="http://schemas.openxmlformats.org/officeDocument/2006/relationships/image" Target="../media/image89.png"/><Relationship Id="rId3" Type="http://schemas.openxmlformats.org/officeDocument/2006/relationships/image" Target="../media/image78.jpeg"/><Relationship Id="rId7" Type="http://schemas.openxmlformats.org/officeDocument/2006/relationships/image" Target="../media/image82.png"/><Relationship Id="rId12" Type="http://schemas.openxmlformats.org/officeDocument/2006/relationships/image" Target="../media/image85.png"/><Relationship Id="rId17" Type="http://schemas.openxmlformats.org/officeDocument/2006/relationships/image" Target="../media/image88.png"/><Relationship Id="rId2" Type="http://schemas.openxmlformats.org/officeDocument/2006/relationships/image" Target="../media/image77.jpeg"/><Relationship Id="rId16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11" Type="http://schemas.microsoft.com/office/2007/relationships/hdphoto" Target="../media/hdphoto30.wdp"/><Relationship Id="rId5" Type="http://schemas.openxmlformats.org/officeDocument/2006/relationships/image" Target="../media/image80.jpeg"/><Relationship Id="rId15" Type="http://schemas.microsoft.com/office/2007/relationships/hdphoto" Target="../media/hdphoto32.wdp"/><Relationship Id="rId10" Type="http://schemas.openxmlformats.org/officeDocument/2006/relationships/image" Target="../media/image84.png"/><Relationship Id="rId4" Type="http://schemas.openxmlformats.org/officeDocument/2006/relationships/image" Target="../media/image79.jpeg"/><Relationship Id="rId9" Type="http://schemas.openxmlformats.org/officeDocument/2006/relationships/image" Target="../media/image83.png"/><Relationship Id="rId14" Type="http://schemas.openxmlformats.org/officeDocument/2006/relationships/image" Target="../media/image8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13" Type="http://schemas.microsoft.com/office/2007/relationships/hdphoto" Target="../media/hdphoto38.wdp"/><Relationship Id="rId3" Type="http://schemas.microsoft.com/office/2007/relationships/hdphoto" Target="../media/hdphoto33.wdp"/><Relationship Id="rId7" Type="http://schemas.microsoft.com/office/2007/relationships/hdphoto" Target="../media/hdphoto35.wdp"/><Relationship Id="rId12" Type="http://schemas.openxmlformats.org/officeDocument/2006/relationships/image" Target="../media/image95.png"/><Relationship Id="rId2" Type="http://schemas.openxmlformats.org/officeDocument/2006/relationships/image" Target="../media/image90.png"/><Relationship Id="rId16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11" Type="http://schemas.microsoft.com/office/2007/relationships/hdphoto" Target="../media/hdphoto37.wdp"/><Relationship Id="rId5" Type="http://schemas.microsoft.com/office/2007/relationships/hdphoto" Target="../media/hdphoto34.wdp"/><Relationship Id="rId15" Type="http://schemas.openxmlformats.org/officeDocument/2006/relationships/image" Target="../media/image97.png"/><Relationship Id="rId10" Type="http://schemas.openxmlformats.org/officeDocument/2006/relationships/image" Target="../media/image94.png"/><Relationship Id="rId4" Type="http://schemas.openxmlformats.org/officeDocument/2006/relationships/image" Target="../media/image91.png"/><Relationship Id="rId9" Type="http://schemas.microsoft.com/office/2007/relationships/hdphoto" Target="../media/hdphoto36.wdp"/><Relationship Id="rId14" Type="http://schemas.openxmlformats.org/officeDocument/2006/relationships/image" Target="../media/image9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13" Type="http://schemas.microsoft.com/office/2007/relationships/hdphoto" Target="../media/hdphoto44.wdp"/><Relationship Id="rId3" Type="http://schemas.microsoft.com/office/2007/relationships/hdphoto" Target="../media/hdphoto39.wdp"/><Relationship Id="rId7" Type="http://schemas.microsoft.com/office/2007/relationships/hdphoto" Target="../media/hdphoto41.wdp"/><Relationship Id="rId12" Type="http://schemas.openxmlformats.org/officeDocument/2006/relationships/image" Target="../media/image104.png"/><Relationship Id="rId17" Type="http://schemas.microsoft.com/office/2007/relationships/hdphoto" Target="../media/hdphoto46.wdp"/><Relationship Id="rId2" Type="http://schemas.openxmlformats.org/officeDocument/2006/relationships/image" Target="../media/image99.png"/><Relationship Id="rId16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11" Type="http://schemas.microsoft.com/office/2007/relationships/hdphoto" Target="../media/hdphoto43.wdp"/><Relationship Id="rId5" Type="http://schemas.microsoft.com/office/2007/relationships/hdphoto" Target="../media/hdphoto40.wdp"/><Relationship Id="rId15" Type="http://schemas.microsoft.com/office/2007/relationships/hdphoto" Target="../media/hdphoto45.wdp"/><Relationship Id="rId10" Type="http://schemas.openxmlformats.org/officeDocument/2006/relationships/image" Target="../media/image103.png"/><Relationship Id="rId4" Type="http://schemas.openxmlformats.org/officeDocument/2006/relationships/image" Target="../media/image100.png"/><Relationship Id="rId9" Type="http://schemas.microsoft.com/office/2007/relationships/hdphoto" Target="../media/hdphoto42.wdp"/><Relationship Id="rId14" Type="http://schemas.openxmlformats.org/officeDocument/2006/relationships/image" Target="../media/image10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tiff"/><Relationship Id="rId5" Type="http://schemas.openxmlformats.org/officeDocument/2006/relationships/image" Target="../media/image110.tiff"/><Relationship Id="rId4" Type="http://schemas.openxmlformats.org/officeDocument/2006/relationships/image" Target="../media/image109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7.wdp"/><Relationship Id="rId4" Type="http://schemas.openxmlformats.org/officeDocument/2006/relationships/image" Target="../media/image1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tiff"/><Relationship Id="rId7" Type="http://schemas.openxmlformats.org/officeDocument/2006/relationships/image" Target="../media/image120.tiff"/><Relationship Id="rId2" Type="http://schemas.openxmlformats.org/officeDocument/2006/relationships/image" Target="../media/image115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9.tiff"/><Relationship Id="rId5" Type="http://schemas.openxmlformats.org/officeDocument/2006/relationships/image" Target="../media/image118.tiff"/><Relationship Id="rId4" Type="http://schemas.openxmlformats.org/officeDocument/2006/relationships/image" Target="../media/image117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7" Type="http://schemas.openxmlformats.org/officeDocument/2006/relationships/image" Target="../media/image126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3" Type="http://schemas.openxmlformats.org/officeDocument/2006/relationships/image" Target="../media/image131.png"/><Relationship Id="rId7" Type="http://schemas.openxmlformats.org/officeDocument/2006/relationships/image" Target="../media/image135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.png"/><Relationship Id="rId11" Type="http://schemas.openxmlformats.org/officeDocument/2006/relationships/image" Target="../media/image139.png"/><Relationship Id="rId5" Type="http://schemas.openxmlformats.org/officeDocument/2006/relationships/image" Target="../media/image133.png"/><Relationship Id="rId10" Type="http://schemas.openxmlformats.org/officeDocument/2006/relationships/image" Target="../media/image138.png"/><Relationship Id="rId4" Type="http://schemas.openxmlformats.org/officeDocument/2006/relationships/image" Target="../media/image132.png"/><Relationship Id="rId9" Type="http://schemas.openxmlformats.org/officeDocument/2006/relationships/image" Target="../media/image1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7" Type="http://schemas.openxmlformats.org/officeDocument/2006/relationships/image" Target="../media/image145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4.png"/><Relationship Id="rId5" Type="http://schemas.openxmlformats.org/officeDocument/2006/relationships/image" Target="../media/image143.png"/><Relationship Id="rId4" Type="http://schemas.openxmlformats.org/officeDocument/2006/relationships/image" Target="../media/image142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50.wdp"/><Relationship Id="rId13" Type="http://schemas.microsoft.com/office/2007/relationships/hdphoto" Target="../media/hdphoto52.wdp"/><Relationship Id="rId3" Type="http://schemas.openxmlformats.org/officeDocument/2006/relationships/image" Target="../media/image147.png"/><Relationship Id="rId7" Type="http://schemas.openxmlformats.org/officeDocument/2006/relationships/image" Target="../media/image149.png"/><Relationship Id="rId12" Type="http://schemas.openxmlformats.org/officeDocument/2006/relationships/image" Target="../media/image152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9.wdp"/><Relationship Id="rId11" Type="http://schemas.microsoft.com/office/2007/relationships/hdphoto" Target="../media/hdphoto51.wdp"/><Relationship Id="rId5" Type="http://schemas.openxmlformats.org/officeDocument/2006/relationships/image" Target="../media/image148.png"/><Relationship Id="rId15" Type="http://schemas.microsoft.com/office/2007/relationships/hdphoto" Target="../media/hdphoto53.wdp"/><Relationship Id="rId10" Type="http://schemas.openxmlformats.org/officeDocument/2006/relationships/image" Target="../media/image151.png"/><Relationship Id="rId4" Type="http://schemas.microsoft.com/office/2007/relationships/hdphoto" Target="../media/hdphoto48.wdp"/><Relationship Id="rId9" Type="http://schemas.openxmlformats.org/officeDocument/2006/relationships/image" Target="../media/image150.png"/><Relationship Id="rId14" Type="http://schemas.openxmlformats.org/officeDocument/2006/relationships/image" Target="../media/image15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13" Type="http://schemas.microsoft.com/office/2007/relationships/hdphoto" Target="../media/hdphoto59.wdp"/><Relationship Id="rId3" Type="http://schemas.microsoft.com/office/2007/relationships/hdphoto" Target="../media/hdphoto54.wdp"/><Relationship Id="rId7" Type="http://schemas.microsoft.com/office/2007/relationships/hdphoto" Target="../media/hdphoto56.wdp"/><Relationship Id="rId12" Type="http://schemas.openxmlformats.org/officeDocument/2006/relationships/image" Target="../media/image159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6.png"/><Relationship Id="rId11" Type="http://schemas.microsoft.com/office/2007/relationships/hdphoto" Target="../media/hdphoto58.wdp"/><Relationship Id="rId5" Type="http://schemas.microsoft.com/office/2007/relationships/hdphoto" Target="../media/hdphoto55.wdp"/><Relationship Id="rId10" Type="http://schemas.openxmlformats.org/officeDocument/2006/relationships/image" Target="../media/image158.png"/><Relationship Id="rId4" Type="http://schemas.openxmlformats.org/officeDocument/2006/relationships/image" Target="../media/image155.png"/><Relationship Id="rId9" Type="http://schemas.microsoft.com/office/2007/relationships/hdphoto" Target="../media/hdphoto57.wdp"/><Relationship Id="rId14" Type="http://schemas.openxmlformats.org/officeDocument/2006/relationships/image" Target="../media/image16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png"/><Relationship Id="rId3" Type="http://schemas.microsoft.com/office/2007/relationships/hdphoto" Target="../media/hdphoto60.wdp"/><Relationship Id="rId7" Type="http://schemas.microsoft.com/office/2007/relationships/hdphoto" Target="../media/hdphoto62.wdp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3.png"/><Relationship Id="rId5" Type="http://schemas.microsoft.com/office/2007/relationships/hdphoto" Target="../media/hdphoto61.wdp"/><Relationship Id="rId4" Type="http://schemas.openxmlformats.org/officeDocument/2006/relationships/image" Target="../media/image16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7" Type="http://schemas.openxmlformats.org/officeDocument/2006/relationships/image" Target="../media/image170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9.png"/><Relationship Id="rId5" Type="http://schemas.openxmlformats.org/officeDocument/2006/relationships/image" Target="../media/image168.png"/><Relationship Id="rId4" Type="http://schemas.openxmlformats.org/officeDocument/2006/relationships/image" Target="../media/image16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tiff"/><Relationship Id="rId2" Type="http://schemas.openxmlformats.org/officeDocument/2006/relationships/image" Target="../media/image17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5.tiff"/><Relationship Id="rId4" Type="http://schemas.openxmlformats.org/officeDocument/2006/relationships/image" Target="../media/image17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0.jpeg"/><Relationship Id="rId5" Type="http://schemas.openxmlformats.org/officeDocument/2006/relationships/image" Target="../media/image179.jpeg"/><Relationship Id="rId4" Type="http://schemas.openxmlformats.org/officeDocument/2006/relationships/image" Target="../media/image17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7.png"/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12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16.png"/><Relationship Id="rId5" Type="http://schemas.openxmlformats.org/officeDocument/2006/relationships/image" Target="../media/image12.png"/><Relationship Id="rId10" Type="http://schemas.openxmlformats.org/officeDocument/2006/relationships/image" Target="../media/image15.png"/><Relationship Id="rId4" Type="http://schemas.openxmlformats.org/officeDocument/2006/relationships/image" Target="../media/image11.png"/><Relationship Id="rId9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microsoft.com/office/2007/relationships/hdphoto" Target="../media/hdphoto9.wdp"/><Relationship Id="rId18" Type="http://schemas.openxmlformats.org/officeDocument/2006/relationships/image" Target="../media/image27.png"/><Relationship Id="rId3" Type="http://schemas.microsoft.com/office/2007/relationships/hdphoto" Target="../media/hdphoto5.wdp"/><Relationship Id="rId21" Type="http://schemas.openxmlformats.org/officeDocument/2006/relationships/image" Target="../media/image29.png"/><Relationship Id="rId7" Type="http://schemas.openxmlformats.org/officeDocument/2006/relationships/image" Target="../media/image21.png"/><Relationship Id="rId12" Type="http://schemas.openxmlformats.org/officeDocument/2006/relationships/image" Target="../media/image24.png"/><Relationship Id="rId17" Type="http://schemas.microsoft.com/office/2007/relationships/hdphoto" Target="../media/hdphoto11.wdp"/><Relationship Id="rId2" Type="http://schemas.openxmlformats.org/officeDocument/2006/relationships/image" Target="../media/image18.png"/><Relationship Id="rId16" Type="http://schemas.openxmlformats.org/officeDocument/2006/relationships/image" Target="../media/image26.png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3.png"/><Relationship Id="rId5" Type="http://schemas.microsoft.com/office/2007/relationships/hdphoto" Target="../media/hdphoto6.wdp"/><Relationship Id="rId15" Type="http://schemas.microsoft.com/office/2007/relationships/hdphoto" Target="../media/hdphoto10.wdp"/><Relationship Id="rId10" Type="http://schemas.microsoft.com/office/2007/relationships/hdphoto" Target="../media/hdphoto8.wdp"/><Relationship Id="rId19" Type="http://schemas.microsoft.com/office/2007/relationships/hdphoto" Target="../media/hdphoto12.wdp"/><Relationship Id="rId4" Type="http://schemas.openxmlformats.org/officeDocument/2006/relationships/image" Target="../media/image19.png"/><Relationship Id="rId9" Type="http://schemas.openxmlformats.org/officeDocument/2006/relationships/image" Target="../media/image22.png"/><Relationship Id="rId1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microsoft.com/office/2007/relationships/hdphoto" Target="../media/hdphoto13.wdp"/><Relationship Id="rId7" Type="http://schemas.microsoft.com/office/2007/relationships/hdphoto" Target="../media/hdphoto15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5.png"/><Relationship Id="rId5" Type="http://schemas.microsoft.com/office/2007/relationships/hdphoto" Target="../media/hdphoto14.wdp"/><Relationship Id="rId10" Type="http://schemas.openxmlformats.org/officeDocument/2006/relationships/image" Target="../media/image34.png"/><Relationship Id="rId4" Type="http://schemas.openxmlformats.org/officeDocument/2006/relationships/image" Target="../media/image31.png"/><Relationship Id="rId9" Type="http://schemas.microsoft.com/office/2007/relationships/hdphoto" Target="../media/hdphoto16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microsoft.com/office/2007/relationships/hdphoto" Target="../media/hdphoto17.wdp"/><Relationship Id="rId7" Type="http://schemas.microsoft.com/office/2007/relationships/hdphoto" Target="../media/hdphoto19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41.png"/><Relationship Id="rId5" Type="http://schemas.microsoft.com/office/2007/relationships/hdphoto" Target="../media/hdphoto18.wdp"/><Relationship Id="rId10" Type="http://schemas.openxmlformats.org/officeDocument/2006/relationships/image" Target="../media/image40.png"/><Relationship Id="rId4" Type="http://schemas.openxmlformats.org/officeDocument/2006/relationships/image" Target="../media/image37.png"/><Relationship Id="rId9" Type="http://schemas.microsoft.com/office/2007/relationships/hdphoto" Target="../media/hdphoto20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11" Type="http://schemas.openxmlformats.org/officeDocument/2006/relationships/image" Target="../media/image51.jpeg"/><Relationship Id="rId5" Type="http://schemas.openxmlformats.org/officeDocument/2006/relationships/image" Target="../media/image45.jpeg"/><Relationship Id="rId10" Type="http://schemas.openxmlformats.org/officeDocument/2006/relationships/image" Target="../media/image50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microsoft.com/office/2007/relationships/hdphoto" Target="../media/hdphoto26.wdp"/><Relationship Id="rId18" Type="http://schemas.openxmlformats.org/officeDocument/2006/relationships/image" Target="../media/image60.png"/><Relationship Id="rId26" Type="http://schemas.openxmlformats.org/officeDocument/2006/relationships/image" Target="../media/image68.jpeg"/><Relationship Id="rId3" Type="http://schemas.microsoft.com/office/2007/relationships/hdphoto" Target="../media/hdphoto21.wdp"/><Relationship Id="rId21" Type="http://schemas.openxmlformats.org/officeDocument/2006/relationships/image" Target="../media/image63.jpeg"/><Relationship Id="rId7" Type="http://schemas.microsoft.com/office/2007/relationships/hdphoto" Target="../media/hdphoto23.wdp"/><Relationship Id="rId12" Type="http://schemas.openxmlformats.org/officeDocument/2006/relationships/image" Target="../media/image57.png"/><Relationship Id="rId17" Type="http://schemas.microsoft.com/office/2007/relationships/hdphoto" Target="../media/hdphoto28.wdp"/><Relationship Id="rId25" Type="http://schemas.openxmlformats.org/officeDocument/2006/relationships/image" Target="../media/image67.jpeg"/><Relationship Id="rId2" Type="http://schemas.openxmlformats.org/officeDocument/2006/relationships/image" Target="../media/image52.png"/><Relationship Id="rId16" Type="http://schemas.openxmlformats.org/officeDocument/2006/relationships/image" Target="../media/image59.png"/><Relationship Id="rId20" Type="http://schemas.openxmlformats.org/officeDocument/2006/relationships/image" Target="../media/image62.jpeg"/><Relationship Id="rId29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11" Type="http://schemas.microsoft.com/office/2007/relationships/hdphoto" Target="../media/hdphoto25.wdp"/><Relationship Id="rId24" Type="http://schemas.openxmlformats.org/officeDocument/2006/relationships/image" Target="../media/image66.jpeg"/><Relationship Id="rId5" Type="http://schemas.microsoft.com/office/2007/relationships/hdphoto" Target="../media/hdphoto22.wdp"/><Relationship Id="rId15" Type="http://schemas.microsoft.com/office/2007/relationships/hdphoto" Target="../media/hdphoto27.wdp"/><Relationship Id="rId23" Type="http://schemas.openxmlformats.org/officeDocument/2006/relationships/image" Target="../media/image65.jpeg"/><Relationship Id="rId28" Type="http://schemas.openxmlformats.org/officeDocument/2006/relationships/image" Target="../media/image70.png"/><Relationship Id="rId10" Type="http://schemas.openxmlformats.org/officeDocument/2006/relationships/image" Target="../media/image56.png"/><Relationship Id="rId19" Type="http://schemas.openxmlformats.org/officeDocument/2006/relationships/image" Target="../media/image61.png"/><Relationship Id="rId4" Type="http://schemas.openxmlformats.org/officeDocument/2006/relationships/image" Target="../media/image53.png"/><Relationship Id="rId9" Type="http://schemas.microsoft.com/office/2007/relationships/hdphoto" Target="../media/hdphoto24.wdp"/><Relationship Id="rId14" Type="http://schemas.openxmlformats.org/officeDocument/2006/relationships/image" Target="../media/image58.png"/><Relationship Id="rId22" Type="http://schemas.openxmlformats.org/officeDocument/2006/relationships/image" Target="../media/image64.jpeg"/><Relationship Id="rId27" Type="http://schemas.openxmlformats.org/officeDocument/2006/relationships/image" Target="../media/image6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E0F995-2DF7-387A-D763-15A14C2FE5A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2649" y="1229153"/>
            <a:ext cx="3028778" cy="251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1462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2D7DD63C-C492-CF99-71EF-90621FD30CDF}"/>
              </a:ext>
            </a:extLst>
          </p:cNvPr>
          <p:cNvGrpSpPr/>
          <p:nvPr/>
        </p:nvGrpSpPr>
        <p:grpSpPr>
          <a:xfrm>
            <a:off x="964890" y="881055"/>
            <a:ext cx="4446571" cy="2547945"/>
            <a:chOff x="6932882" y="3373472"/>
            <a:chExt cx="4446571" cy="2547945"/>
          </a:xfrm>
        </p:grpSpPr>
        <p:sp>
          <p:nvSpPr>
            <p:cNvPr id="17" name="文本框 29">
              <a:extLst>
                <a:ext uri="{FF2B5EF4-FFF2-40B4-BE49-F238E27FC236}">
                  <a16:creationId xmlns:a16="http://schemas.microsoft.com/office/drawing/2014/main" id="{E2A3D01C-76FD-C9EB-5AD8-1C511A32968A}"/>
                </a:ext>
              </a:extLst>
            </p:cNvPr>
            <p:cNvSpPr txBox="1"/>
            <p:nvPr/>
          </p:nvSpPr>
          <p:spPr>
            <a:xfrm>
              <a:off x="10257309" y="5613640"/>
              <a:ext cx="10245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2.1kb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矩形 31">
              <a:extLst>
                <a:ext uri="{FF2B5EF4-FFF2-40B4-BE49-F238E27FC236}">
                  <a16:creationId xmlns:a16="http://schemas.microsoft.com/office/drawing/2014/main" id="{3F754201-E81D-6584-0BD2-5DDAB08189CA}"/>
                </a:ext>
              </a:extLst>
            </p:cNvPr>
            <p:cNvSpPr/>
            <p:nvPr/>
          </p:nvSpPr>
          <p:spPr>
            <a:xfrm>
              <a:off x="6932882" y="5717451"/>
              <a:ext cx="3204000" cy="85623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32">
              <a:extLst>
                <a:ext uri="{FF2B5EF4-FFF2-40B4-BE49-F238E27FC236}">
                  <a16:creationId xmlns:a16="http://schemas.microsoft.com/office/drawing/2014/main" id="{45145008-B360-DF47-E343-906191711197}"/>
                </a:ext>
              </a:extLst>
            </p:cNvPr>
            <p:cNvCxnSpPr/>
            <p:nvPr/>
          </p:nvCxnSpPr>
          <p:spPr>
            <a:xfrm>
              <a:off x="8837926" y="3373472"/>
              <a:ext cx="0" cy="249147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33">
              <a:extLst>
                <a:ext uri="{FF2B5EF4-FFF2-40B4-BE49-F238E27FC236}">
                  <a16:creationId xmlns:a16="http://schemas.microsoft.com/office/drawing/2014/main" id="{18F3C324-5AC0-7EB6-5246-9DEDDB5C87F7}"/>
                </a:ext>
              </a:extLst>
            </p:cNvPr>
            <p:cNvSpPr/>
            <p:nvPr/>
          </p:nvSpPr>
          <p:spPr>
            <a:xfrm>
              <a:off x="8837926" y="5462056"/>
              <a:ext cx="1147756" cy="85623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34">
              <a:extLst>
                <a:ext uri="{FF2B5EF4-FFF2-40B4-BE49-F238E27FC236}">
                  <a16:creationId xmlns:a16="http://schemas.microsoft.com/office/drawing/2014/main" id="{0672F480-C16C-DF2F-E8D6-F7F8004C06FB}"/>
                </a:ext>
              </a:extLst>
            </p:cNvPr>
            <p:cNvSpPr txBox="1"/>
            <p:nvPr/>
          </p:nvSpPr>
          <p:spPr>
            <a:xfrm>
              <a:off x="10244167" y="5367104"/>
              <a:ext cx="8759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750bp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矩形 35">
              <a:extLst>
                <a:ext uri="{FF2B5EF4-FFF2-40B4-BE49-F238E27FC236}">
                  <a16:creationId xmlns:a16="http://schemas.microsoft.com/office/drawing/2014/main" id="{EE23D833-FCEF-70FE-D804-18F78CD4B84A}"/>
                </a:ext>
              </a:extLst>
            </p:cNvPr>
            <p:cNvSpPr/>
            <p:nvPr/>
          </p:nvSpPr>
          <p:spPr>
            <a:xfrm>
              <a:off x="8837926" y="4951266"/>
              <a:ext cx="878400" cy="85623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36">
              <a:extLst>
                <a:ext uri="{FF2B5EF4-FFF2-40B4-BE49-F238E27FC236}">
                  <a16:creationId xmlns:a16="http://schemas.microsoft.com/office/drawing/2014/main" id="{1E92EA00-B769-EA4C-7229-A9ABE175372D}"/>
                </a:ext>
              </a:extLst>
            </p:cNvPr>
            <p:cNvSpPr txBox="1"/>
            <p:nvPr/>
          </p:nvSpPr>
          <p:spPr>
            <a:xfrm>
              <a:off x="10244167" y="4834138"/>
              <a:ext cx="7007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575bp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矩形 37">
              <a:extLst>
                <a:ext uri="{FF2B5EF4-FFF2-40B4-BE49-F238E27FC236}">
                  <a16:creationId xmlns:a16="http://schemas.microsoft.com/office/drawing/2014/main" id="{AF939BB3-EC02-F3F6-70AC-381A1A009636}"/>
                </a:ext>
              </a:extLst>
            </p:cNvPr>
            <p:cNvSpPr/>
            <p:nvPr/>
          </p:nvSpPr>
          <p:spPr>
            <a:xfrm>
              <a:off x="8837925" y="4440476"/>
              <a:ext cx="619200" cy="85623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38">
              <a:extLst>
                <a:ext uri="{FF2B5EF4-FFF2-40B4-BE49-F238E27FC236}">
                  <a16:creationId xmlns:a16="http://schemas.microsoft.com/office/drawing/2014/main" id="{10710388-1056-F54C-BA8C-2C18836D1980}"/>
                </a:ext>
              </a:extLst>
            </p:cNvPr>
            <p:cNvSpPr txBox="1"/>
            <p:nvPr/>
          </p:nvSpPr>
          <p:spPr>
            <a:xfrm>
              <a:off x="10244167" y="4301172"/>
              <a:ext cx="11352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406bp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矩形 39">
              <a:extLst>
                <a:ext uri="{FF2B5EF4-FFF2-40B4-BE49-F238E27FC236}">
                  <a16:creationId xmlns:a16="http://schemas.microsoft.com/office/drawing/2014/main" id="{1410CD46-6CA3-BED9-D2BD-E63D492751CE}"/>
                </a:ext>
              </a:extLst>
            </p:cNvPr>
            <p:cNvSpPr/>
            <p:nvPr/>
          </p:nvSpPr>
          <p:spPr>
            <a:xfrm>
              <a:off x="8837926" y="4185081"/>
              <a:ext cx="356400" cy="85623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40">
              <a:extLst>
                <a:ext uri="{FF2B5EF4-FFF2-40B4-BE49-F238E27FC236}">
                  <a16:creationId xmlns:a16="http://schemas.microsoft.com/office/drawing/2014/main" id="{7A7205B2-43E9-BC11-C506-8F96D8144E0E}"/>
                </a:ext>
              </a:extLst>
            </p:cNvPr>
            <p:cNvSpPr txBox="1"/>
            <p:nvPr/>
          </p:nvSpPr>
          <p:spPr>
            <a:xfrm>
              <a:off x="10244167" y="4054634"/>
              <a:ext cx="9951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234bp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文本框 41">
              <a:extLst>
                <a:ext uri="{FF2B5EF4-FFF2-40B4-BE49-F238E27FC236}">
                  <a16:creationId xmlns:a16="http://schemas.microsoft.com/office/drawing/2014/main" id="{C7716314-853D-9439-7AC1-38BCF178B91A}"/>
                </a:ext>
              </a:extLst>
            </p:cNvPr>
            <p:cNvSpPr txBox="1"/>
            <p:nvPr/>
          </p:nvSpPr>
          <p:spPr>
            <a:xfrm>
              <a:off x="10244167" y="3808096"/>
              <a:ext cx="11072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117bp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矩形 42">
              <a:extLst>
                <a:ext uri="{FF2B5EF4-FFF2-40B4-BE49-F238E27FC236}">
                  <a16:creationId xmlns:a16="http://schemas.microsoft.com/office/drawing/2014/main" id="{27DCFE5C-AEB7-A848-66C4-98643A7DCB95}"/>
                </a:ext>
              </a:extLst>
            </p:cNvPr>
            <p:cNvSpPr/>
            <p:nvPr/>
          </p:nvSpPr>
          <p:spPr>
            <a:xfrm>
              <a:off x="8837926" y="3929686"/>
              <a:ext cx="180000" cy="85623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43">
              <a:extLst>
                <a:ext uri="{FF2B5EF4-FFF2-40B4-BE49-F238E27FC236}">
                  <a16:creationId xmlns:a16="http://schemas.microsoft.com/office/drawing/2014/main" id="{0EF02B77-E0B7-4581-4314-3E3AD18C6DF4}"/>
                </a:ext>
              </a:extLst>
            </p:cNvPr>
            <p:cNvSpPr/>
            <p:nvPr/>
          </p:nvSpPr>
          <p:spPr>
            <a:xfrm>
              <a:off x="8837926" y="5206661"/>
              <a:ext cx="954000" cy="85623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45">
              <a:extLst>
                <a:ext uri="{FF2B5EF4-FFF2-40B4-BE49-F238E27FC236}">
                  <a16:creationId xmlns:a16="http://schemas.microsoft.com/office/drawing/2014/main" id="{3DF21596-196F-275F-7687-0E1A59707165}"/>
                </a:ext>
              </a:extLst>
            </p:cNvPr>
            <p:cNvSpPr txBox="1"/>
            <p:nvPr/>
          </p:nvSpPr>
          <p:spPr>
            <a:xfrm>
              <a:off x="10244167" y="5080676"/>
              <a:ext cx="7007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625bp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矩形 46">
              <a:extLst>
                <a:ext uri="{FF2B5EF4-FFF2-40B4-BE49-F238E27FC236}">
                  <a16:creationId xmlns:a16="http://schemas.microsoft.com/office/drawing/2014/main" id="{BCF0C21A-EE89-E34F-4645-D471FB15C9DB}"/>
                </a:ext>
              </a:extLst>
            </p:cNvPr>
            <p:cNvSpPr/>
            <p:nvPr/>
          </p:nvSpPr>
          <p:spPr>
            <a:xfrm>
              <a:off x="8837926" y="4695871"/>
              <a:ext cx="745200" cy="85623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47">
              <a:extLst>
                <a:ext uri="{FF2B5EF4-FFF2-40B4-BE49-F238E27FC236}">
                  <a16:creationId xmlns:a16="http://schemas.microsoft.com/office/drawing/2014/main" id="{481EDDCB-FDE7-CE30-FB27-F115ADEA6F6A}"/>
                </a:ext>
              </a:extLst>
            </p:cNvPr>
            <p:cNvSpPr txBox="1"/>
            <p:nvPr/>
          </p:nvSpPr>
          <p:spPr>
            <a:xfrm>
              <a:off x="10244167" y="4547710"/>
              <a:ext cx="11352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488bp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Rectangle 45">
              <a:extLst>
                <a:ext uri="{FF2B5EF4-FFF2-40B4-BE49-F238E27FC236}">
                  <a16:creationId xmlns:a16="http://schemas.microsoft.com/office/drawing/2014/main" id="{2EFCF617-420E-70B1-3D9F-20964793389F}"/>
                </a:ext>
              </a:extLst>
            </p:cNvPr>
            <p:cNvSpPr/>
            <p:nvPr/>
          </p:nvSpPr>
          <p:spPr>
            <a:xfrm>
              <a:off x="9498969" y="4690433"/>
              <a:ext cx="84158" cy="10029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3534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1CBCBFA-ADCE-4A32-904A-A9F2E0561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410A7-9CA6-4792-9B97-8740BA14CC08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6E5194F-DFEA-942F-E0E3-87DF50077058}"/>
              </a:ext>
            </a:extLst>
          </p:cNvPr>
          <p:cNvGrpSpPr/>
          <p:nvPr/>
        </p:nvGrpSpPr>
        <p:grpSpPr>
          <a:xfrm>
            <a:off x="1614243" y="677497"/>
            <a:ext cx="6942831" cy="2656293"/>
            <a:chOff x="1614243" y="677497"/>
            <a:chExt cx="6942831" cy="265629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4A46B15-30CD-4381-B60E-3538E34F3D3F}"/>
                </a:ext>
              </a:extLst>
            </p:cNvPr>
            <p:cNvSpPr txBox="1"/>
            <p:nvPr/>
          </p:nvSpPr>
          <p:spPr>
            <a:xfrm>
              <a:off x="5099164" y="677497"/>
              <a:ext cx="75164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Huh7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689F1C0-190F-FE7A-2D62-8F8AAFAE3A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14243" y="982483"/>
              <a:ext cx="1720084" cy="2351307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BA2869B-E251-081A-D893-F660302F5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96773" y="982482"/>
              <a:ext cx="1660301" cy="235080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94558C4-C24F-665E-7098-FA419C8C1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93361" y="982482"/>
              <a:ext cx="1644378" cy="2351307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1A81766-5A4F-C545-E0F5-59D5DBCB3C89}"/>
              </a:ext>
            </a:extLst>
          </p:cNvPr>
          <p:cNvGrpSpPr/>
          <p:nvPr/>
        </p:nvGrpSpPr>
        <p:grpSpPr>
          <a:xfrm>
            <a:off x="1710826" y="3780900"/>
            <a:ext cx="4226913" cy="2575450"/>
            <a:chOff x="1710826" y="3780900"/>
            <a:chExt cx="4226913" cy="257545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B238A19-8C8E-4055-93B6-CAFDC9DC6547}"/>
                </a:ext>
              </a:extLst>
            </p:cNvPr>
            <p:cNvSpPr txBox="1"/>
            <p:nvPr/>
          </p:nvSpPr>
          <p:spPr>
            <a:xfrm>
              <a:off x="3290486" y="3780900"/>
              <a:ext cx="10388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JHH6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98C1142-04DF-FA9C-E461-DBADF98B2D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10826" y="4005550"/>
              <a:ext cx="1525268" cy="235080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D8CB077-CD3F-3EA9-DC23-3D85CB01C4E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83687" y="4005550"/>
              <a:ext cx="1554052" cy="2350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555689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BE7672C1-B24A-742D-8A55-A4FBEBFD072F}"/>
              </a:ext>
            </a:extLst>
          </p:cNvPr>
          <p:cNvGrpSpPr/>
          <p:nvPr/>
        </p:nvGrpSpPr>
        <p:grpSpPr>
          <a:xfrm>
            <a:off x="572734" y="989240"/>
            <a:ext cx="8250248" cy="5868760"/>
            <a:chOff x="572734" y="989240"/>
            <a:chExt cx="8250248" cy="5868760"/>
          </a:xfrm>
        </p:grpSpPr>
        <p:pic>
          <p:nvPicPr>
            <p:cNvPr id="5" name="图片 4" descr="雪地里走&#10;&#10;描述已自动生成">
              <a:extLst>
                <a:ext uri="{FF2B5EF4-FFF2-40B4-BE49-F238E27FC236}">
                  <a16:creationId xmlns:a16="http://schemas.microsoft.com/office/drawing/2014/main" id="{55803238-25A6-47EF-B6AC-50A9693E4AE0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2734" y="1738910"/>
              <a:ext cx="1551600" cy="1162800"/>
            </a:xfrm>
            <a:prstGeom prst="rect">
              <a:avLst/>
            </a:prstGeom>
          </p:spPr>
        </p:pic>
        <p:pic>
          <p:nvPicPr>
            <p:cNvPr id="7" name="图片 6" descr="地上的植物&#10;&#10;描述已自动生成">
              <a:extLst>
                <a:ext uri="{FF2B5EF4-FFF2-40B4-BE49-F238E27FC236}">
                  <a16:creationId xmlns:a16="http://schemas.microsoft.com/office/drawing/2014/main" id="{84CC1D2F-98C0-43D8-B517-860A6AFB5A83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55561" y="1738910"/>
              <a:ext cx="1551600" cy="1162800"/>
            </a:xfrm>
            <a:prstGeom prst="rect">
              <a:avLst/>
            </a:prstGeom>
          </p:spPr>
        </p:pic>
        <p:pic>
          <p:nvPicPr>
            <p:cNvPr id="9" name="图片 8" descr="雪地上&#10;&#10;中度可信度描述已自动生成">
              <a:extLst>
                <a:ext uri="{FF2B5EF4-FFF2-40B4-BE49-F238E27FC236}">
                  <a16:creationId xmlns:a16="http://schemas.microsoft.com/office/drawing/2014/main" id="{09F91F29-EDE2-40AC-9078-D1DB78570985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27952" y="1738910"/>
              <a:ext cx="1551600" cy="1162800"/>
            </a:xfrm>
            <a:prstGeom prst="rect">
              <a:avLst/>
            </a:prstGeom>
          </p:spPr>
        </p:pic>
        <p:pic>
          <p:nvPicPr>
            <p:cNvPr id="11" name="图片 10" descr="人在沙滩上&#10;&#10;低可信度描述已自动生成">
              <a:extLst>
                <a:ext uri="{FF2B5EF4-FFF2-40B4-BE49-F238E27FC236}">
                  <a16:creationId xmlns:a16="http://schemas.microsoft.com/office/drawing/2014/main" id="{AD04234F-9A4B-4645-856C-DDF4BFFADED6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0343" y="1738910"/>
              <a:ext cx="1551600" cy="1162800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AF3B4A-4606-43B4-A164-D391A3116DED}"/>
                </a:ext>
              </a:extLst>
            </p:cNvPr>
            <p:cNvSpPr txBox="1"/>
            <p:nvPr/>
          </p:nvSpPr>
          <p:spPr>
            <a:xfrm>
              <a:off x="3540024" y="989856"/>
              <a:ext cx="9328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Huh7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AAEF0FB-4E24-4013-8387-8258FCDD1B0E}"/>
                </a:ext>
              </a:extLst>
            </p:cNvPr>
            <p:cNvSpPr txBox="1"/>
            <p:nvPr/>
          </p:nvSpPr>
          <p:spPr>
            <a:xfrm>
              <a:off x="1097002" y="1449774"/>
              <a:ext cx="8220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Flag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3101C0A-CF71-4459-85F9-B3BBFCAC5A37}"/>
                </a:ext>
              </a:extLst>
            </p:cNvPr>
            <p:cNvSpPr txBox="1"/>
            <p:nvPr/>
          </p:nvSpPr>
          <p:spPr>
            <a:xfrm>
              <a:off x="4106694" y="5275936"/>
              <a:ext cx="12728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RP11-625bp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03231A1-8AB3-47AA-AFA0-1C51FBEBCF3B}"/>
                </a:ext>
              </a:extLst>
            </p:cNvPr>
            <p:cNvSpPr txBox="1"/>
            <p:nvPr/>
          </p:nvSpPr>
          <p:spPr>
            <a:xfrm>
              <a:off x="4006461" y="1449774"/>
              <a:ext cx="12492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RP11-575bp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0AA0EBE-8690-4ADD-93F4-4FA8F5F3C7FB}"/>
                </a:ext>
              </a:extLst>
            </p:cNvPr>
            <p:cNvSpPr txBox="1"/>
            <p:nvPr/>
          </p:nvSpPr>
          <p:spPr>
            <a:xfrm>
              <a:off x="5668776" y="1449774"/>
              <a:ext cx="12492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RP11-750bp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FF1C383E-A991-4D33-A228-487D68C3DC9F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2734" y="5562863"/>
              <a:ext cx="1551600" cy="1162800"/>
            </a:xfrm>
            <a:prstGeom prst="rect">
              <a:avLst/>
            </a:prstGeom>
          </p:spPr>
        </p:pic>
        <p:pic>
          <p:nvPicPr>
            <p:cNvPr id="17" name="图片 16" descr="躺在地上&#10;&#10;描述已自动生成">
              <a:extLst>
                <a:ext uri="{FF2B5EF4-FFF2-40B4-BE49-F238E27FC236}">
                  <a16:creationId xmlns:a16="http://schemas.microsoft.com/office/drawing/2014/main" id="{48B4DE2F-0120-46EB-8A12-47EB1571D58D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0343" y="5562863"/>
              <a:ext cx="1551600" cy="1162800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8B9FE192-6963-4156-B271-1462E9F47467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27952" y="5562863"/>
              <a:ext cx="1551600" cy="1162800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5B4C16F-3A8E-4C32-8241-4A60C0D69A69}"/>
                </a:ext>
              </a:extLst>
            </p:cNvPr>
            <p:cNvSpPr txBox="1"/>
            <p:nvPr/>
          </p:nvSpPr>
          <p:spPr>
            <a:xfrm>
              <a:off x="1097002" y="5275936"/>
              <a:ext cx="8220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Flag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EB5E7C4-CCB1-4F03-9BF7-144A2265D75C}"/>
                </a:ext>
              </a:extLst>
            </p:cNvPr>
            <p:cNvSpPr txBox="1"/>
            <p:nvPr/>
          </p:nvSpPr>
          <p:spPr>
            <a:xfrm>
              <a:off x="2433531" y="1449774"/>
              <a:ext cx="12492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RP11-406bp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AB2E2FC-FBA9-44D9-9E85-B0F95EFF3DAB}"/>
                </a:ext>
              </a:extLst>
            </p:cNvPr>
            <p:cNvSpPr txBox="1"/>
            <p:nvPr/>
          </p:nvSpPr>
          <p:spPr>
            <a:xfrm>
              <a:off x="2394059" y="5275936"/>
              <a:ext cx="13578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RP11-488bp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1" name="图片 20" descr="树上的叶子&#10;&#10;中度可信度描述已自动生成">
              <a:extLst>
                <a:ext uri="{FF2B5EF4-FFF2-40B4-BE49-F238E27FC236}">
                  <a16:creationId xmlns:a16="http://schemas.microsoft.com/office/drawing/2014/main" id="{EF8A0D32-0BD6-4CFC-BF29-C6610FB2F3D4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6922" y="3628818"/>
              <a:ext cx="1551600" cy="1162800"/>
            </a:xfrm>
            <a:prstGeom prst="rect">
              <a:avLst/>
            </a:prstGeom>
          </p:spPr>
        </p:pic>
        <p:pic>
          <p:nvPicPr>
            <p:cNvPr id="22" name="图片 21" descr="树林前的地上&#10;&#10;中度可信度描述已自动生成">
              <a:extLst>
                <a:ext uri="{FF2B5EF4-FFF2-40B4-BE49-F238E27FC236}">
                  <a16:creationId xmlns:a16="http://schemas.microsoft.com/office/drawing/2014/main" id="{6D0772D1-A6AA-4D67-8969-D17214C86E7E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2437" y="3628818"/>
              <a:ext cx="1551600" cy="1162800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223A20F-47CE-4892-AD20-7162AA059BC1}"/>
                </a:ext>
              </a:extLst>
            </p:cNvPr>
            <p:cNvSpPr txBox="1"/>
            <p:nvPr/>
          </p:nvSpPr>
          <p:spPr>
            <a:xfrm>
              <a:off x="1097002" y="3342303"/>
              <a:ext cx="9232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Flag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96FA2B8-F90F-452B-B5B9-B7DFE90A6B0D}"/>
                </a:ext>
              </a:extLst>
            </p:cNvPr>
            <p:cNvSpPr txBox="1"/>
            <p:nvPr/>
          </p:nvSpPr>
          <p:spPr>
            <a:xfrm>
              <a:off x="4105554" y="3342303"/>
              <a:ext cx="14659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RP11-234bp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6EE227E-93FF-4A48-8360-331178A90546}"/>
                </a:ext>
              </a:extLst>
            </p:cNvPr>
            <p:cNvSpPr txBox="1"/>
            <p:nvPr/>
          </p:nvSpPr>
          <p:spPr>
            <a:xfrm>
              <a:off x="2432716" y="3342303"/>
              <a:ext cx="14659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RP11-117bp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6" name="图片 25" descr="树林&#10;&#10;中度可信度描述已自动生成">
              <a:extLst>
                <a:ext uri="{FF2B5EF4-FFF2-40B4-BE49-F238E27FC236}">
                  <a16:creationId xmlns:a16="http://schemas.microsoft.com/office/drawing/2014/main" id="{C84C569D-25AB-4D13-B3B7-8210B2E3D81C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14" cstate="email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27952" y="3628818"/>
              <a:ext cx="1551600" cy="116280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9BAB6C07-8273-B42C-D245-01ECC730FE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20181" y="989240"/>
              <a:ext cx="1402801" cy="1912470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DF5D0B9E-8D4E-4116-34CC-77730CD3CE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10114" y="2987845"/>
              <a:ext cx="1202628" cy="2094128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6A55AAE7-F7E8-274B-7A10-2F126D7BC5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07729" y="5052291"/>
              <a:ext cx="1110343" cy="18057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45799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FDAAD61-1457-E840-CAE9-E1884B5207A8}"/>
              </a:ext>
            </a:extLst>
          </p:cNvPr>
          <p:cNvGrpSpPr/>
          <p:nvPr/>
        </p:nvGrpSpPr>
        <p:grpSpPr>
          <a:xfrm>
            <a:off x="758992" y="193866"/>
            <a:ext cx="6119906" cy="6357968"/>
            <a:chOff x="758992" y="193866"/>
            <a:chExt cx="6119906" cy="6357968"/>
          </a:xfrm>
        </p:grpSpPr>
        <p:pic>
          <p:nvPicPr>
            <p:cNvPr id="9" name="图片 8" descr="图片包含 游戏机, 地毯, 站&#10;&#10;描述已自动生成">
              <a:extLst>
                <a:ext uri="{FF2B5EF4-FFF2-40B4-BE49-F238E27FC236}">
                  <a16:creationId xmlns:a16="http://schemas.microsoft.com/office/drawing/2014/main" id="{43644028-36F9-4463-9A63-FF600AF02B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8992" y="901526"/>
              <a:ext cx="2011107" cy="1506774"/>
            </a:xfrm>
            <a:prstGeom prst="rect">
              <a:avLst/>
            </a:prstGeom>
          </p:spPr>
        </p:pic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05E7204-AACE-4642-94C8-2B2374DE5025}"/>
                </a:ext>
              </a:extLst>
            </p:cNvPr>
            <p:cNvSpPr txBox="1"/>
            <p:nvPr/>
          </p:nvSpPr>
          <p:spPr>
            <a:xfrm>
              <a:off x="2521140" y="193866"/>
              <a:ext cx="8019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JHH6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8D856A5-DED0-4EA0-B812-CE9B7211978F}"/>
                </a:ext>
              </a:extLst>
            </p:cNvPr>
            <p:cNvSpPr txBox="1"/>
            <p:nvPr/>
          </p:nvSpPr>
          <p:spPr>
            <a:xfrm>
              <a:off x="1593235" y="612221"/>
              <a:ext cx="7190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Flag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16859B3-438C-4005-A287-2458B41E58BF}"/>
                </a:ext>
              </a:extLst>
            </p:cNvPr>
            <p:cNvSpPr txBox="1"/>
            <p:nvPr/>
          </p:nvSpPr>
          <p:spPr>
            <a:xfrm>
              <a:off x="3422600" y="624554"/>
              <a:ext cx="15317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RP11-234bp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6" name="图片 25" descr="手机屏幕的截图&#10;&#10;低可信度描述已自动生成">
              <a:extLst>
                <a:ext uri="{FF2B5EF4-FFF2-40B4-BE49-F238E27FC236}">
                  <a16:creationId xmlns:a16="http://schemas.microsoft.com/office/drawing/2014/main" id="{45758492-9D7F-48FD-85F7-938E43F5F0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8992" y="2822278"/>
              <a:ext cx="2013278" cy="1508400"/>
            </a:xfrm>
            <a:prstGeom prst="rect">
              <a:avLst/>
            </a:prstGeom>
          </p:spPr>
        </p:pic>
        <p:pic>
          <p:nvPicPr>
            <p:cNvPr id="28" name="图片 27" descr="图片包含 人们, 站, 田地, 男人&#10;&#10;描述已自动生成">
              <a:extLst>
                <a:ext uri="{FF2B5EF4-FFF2-40B4-BE49-F238E27FC236}">
                  <a16:creationId xmlns:a16="http://schemas.microsoft.com/office/drawing/2014/main" id="{0C111B6A-4B99-495D-A6DF-CA6404AD1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24286" y="2822278"/>
              <a:ext cx="2013278" cy="1508400"/>
            </a:xfrm>
            <a:prstGeom prst="rect">
              <a:avLst/>
            </a:prstGeom>
          </p:spPr>
        </p:pic>
        <p:pic>
          <p:nvPicPr>
            <p:cNvPr id="30" name="图片 29" descr="在地上&#10;&#10;中度可信度描述已自动生成">
              <a:extLst>
                <a:ext uri="{FF2B5EF4-FFF2-40B4-BE49-F238E27FC236}">
                  <a16:creationId xmlns:a16="http://schemas.microsoft.com/office/drawing/2014/main" id="{F05A87B5-1E25-49D9-AFF7-5FDA383F83F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22115" y="901526"/>
              <a:ext cx="2013278" cy="1508400"/>
            </a:xfrm>
            <a:prstGeom prst="rect">
              <a:avLst/>
            </a:prstGeom>
          </p:spPr>
        </p:pic>
        <p:pic>
          <p:nvPicPr>
            <p:cNvPr id="34" name="图片 33" descr="在地上&#10;&#10;中度可信度描述已自动生成">
              <a:extLst>
                <a:ext uri="{FF2B5EF4-FFF2-40B4-BE49-F238E27FC236}">
                  <a16:creationId xmlns:a16="http://schemas.microsoft.com/office/drawing/2014/main" id="{29CF8E09-4EAA-46F6-B0B5-767AFF1959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23201" y="4763676"/>
              <a:ext cx="2013278" cy="1508400"/>
            </a:xfrm>
            <a:prstGeom prst="rect">
              <a:avLst/>
            </a:prstGeom>
          </p:spPr>
        </p:pic>
        <p:pic>
          <p:nvPicPr>
            <p:cNvPr id="40" name="图片 39" descr="人们站在人群中&#10;&#10;中度可信度描述已自动生成">
              <a:extLst>
                <a:ext uri="{FF2B5EF4-FFF2-40B4-BE49-F238E27FC236}">
                  <a16:creationId xmlns:a16="http://schemas.microsoft.com/office/drawing/2014/main" id="{418FD8FB-D39F-4C80-B51D-7D80F0F200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8992" y="4763676"/>
              <a:ext cx="2013278" cy="1508400"/>
            </a:xfrm>
            <a:prstGeom prst="rect">
              <a:avLst/>
            </a:prstGeom>
          </p:spPr>
        </p:pic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CB27536-EACB-42F6-87C9-0A0C906A458C}"/>
                </a:ext>
              </a:extLst>
            </p:cNvPr>
            <p:cNvSpPr txBox="1"/>
            <p:nvPr/>
          </p:nvSpPr>
          <p:spPr>
            <a:xfrm>
              <a:off x="1593235" y="2531347"/>
              <a:ext cx="7190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Flag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3F192D8-6024-4CDD-AA2B-A26F78941D4B}"/>
                </a:ext>
              </a:extLst>
            </p:cNvPr>
            <p:cNvSpPr txBox="1"/>
            <p:nvPr/>
          </p:nvSpPr>
          <p:spPr>
            <a:xfrm>
              <a:off x="3422600" y="2543680"/>
              <a:ext cx="15317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RP11-406bp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E2AAEEA-B77D-4372-9654-8C87EAA29E26}"/>
                </a:ext>
              </a:extLst>
            </p:cNvPr>
            <p:cNvSpPr txBox="1"/>
            <p:nvPr/>
          </p:nvSpPr>
          <p:spPr>
            <a:xfrm>
              <a:off x="1593235" y="4472745"/>
              <a:ext cx="7190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Flag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5039B0F-2E59-4510-8A06-5BD1742F6A77}"/>
                </a:ext>
              </a:extLst>
            </p:cNvPr>
            <p:cNvSpPr txBox="1"/>
            <p:nvPr/>
          </p:nvSpPr>
          <p:spPr>
            <a:xfrm>
              <a:off x="3422600" y="4485078"/>
              <a:ext cx="15317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RP11-488bp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8A78C6B-022A-9C50-FEE5-C2F3AC4C6E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56465" y="310065"/>
              <a:ext cx="1299602" cy="2030628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33BED4E-8885-FF69-7FFF-B67A957412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56465" y="2512875"/>
              <a:ext cx="1299602" cy="201947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6491BC0-E810-5886-9F68-0318704AC8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56465" y="4532354"/>
              <a:ext cx="1322433" cy="2019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723444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AA368A51-1301-F0FD-F1B9-7E1FA008BAF4}"/>
              </a:ext>
            </a:extLst>
          </p:cNvPr>
          <p:cNvGrpSpPr/>
          <p:nvPr/>
        </p:nvGrpSpPr>
        <p:grpSpPr>
          <a:xfrm>
            <a:off x="192317" y="1811622"/>
            <a:ext cx="5144773" cy="3279871"/>
            <a:chOff x="192317" y="1811622"/>
            <a:chExt cx="5144773" cy="327987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975EA5B-AA0F-9950-9A4C-96FE2BA7B99C}"/>
                </a:ext>
              </a:extLst>
            </p:cNvPr>
            <p:cNvSpPr txBox="1"/>
            <p:nvPr/>
          </p:nvSpPr>
          <p:spPr>
            <a:xfrm>
              <a:off x="212082" y="4177167"/>
              <a:ext cx="11587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HK" sz="1200">
                  <a:latin typeface="Arial" panose="020B0604020202020204" pitchFamily="34" charset="0"/>
                  <a:cs typeface="Arial" panose="020B0604020202020204" pitchFamily="34" charset="0"/>
                </a:rPr>
                <a:t>Etomoxir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C2C9994-5B95-3BAF-4ABC-CD8C146F8659}"/>
                </a:ext>
              </a:extLst>
            </p:cNvPr>
            <p:cNvSpPr txBox="1"/>
            <p:nvPr/>
          </p:nvSpPr>
          <p:spPr>
            <a:xfrm>
              <a:off x="192317" y="2721688"/>
              <a:ext cx="117854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HK" sz="1200">
                  <a:latin typeface="Arial" panose="020B0604020202020204" pitchFamily="34" charset="0"/>
                  <a:cs typeface="Arial" panose="020B0604020202020204" pitchFamily="34" charset="0"/>
                </a:rPr>
                <a:t>Vehicle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CA08F4B-3220-FFEE-BA48-9A97E2B4E01C}"/>
                </a:ext>
              </a:extLst>
            </p:cNvPr>
            <p:cNvSpPr txBox="1"/>
            <p:nvPr/>
          </p:nvSpPr>
          <p:spPr>
            <a:xfrm>
              <a:off x="2101436" y="1811622"/>
              <a:ext cx="8973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sz="1200">
                  <a:latin typeface="Arial" panose="020B0604020202020204" pitchFamily="34" charset="0"/>
                  <a:cs typeface="Arial" panose="020B0604020202020204" pitchFamily="34" charset="0"/>
                </a:rPr>
                <a:t>shRP11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A5742A9-2F0C-CF12-E227-2E6E0FA70DB1}"/>
                </a:ext>
              </a:extLst>
            </p:cNvPr>
            <p:cNvSpPr txBox="1"/>
            <p:nvPr/>
          </p:nvSpPr>
          <p:spPr>
            <a:xfrm>
              <a:off x="3830846" y="1811622"/>
              <a:ext cx="13983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sz="1200">
                  <a:latin typeface="Arial" panose="020B0604020202020204" pitchFamily="34" charset="0"/>
                  <a:cs typeface="Arial" panose="020B0604020202020204" pitchFamily="34" charset="0"/>
                </a:rPr>
                <a:t>shRP11+Dox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E355B18-DE05-039C-F5EF-15D1D38F33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81394" y="2093633"/>
              <a:ext cx="1936398" cy="1450800"/>
            </a:xfrm>
            <a:prstGeom prst="rect">
              <a:avLst/>
            </a:prstGeom>
          </p:spPr>
        </p:pic>
        <p:pic>
          <p:nvPicPr>
            <p:cNvPr id="11" name="Picture 10" descr="Background pattern&#10;&#10;Description automatically generated">
              <a:extLst>
                <a:ext uri="{FF2B5EF4-FFF2-40B4-BE49-F238E27FC236}">
                  <a16:creationId xmlns:a16="http://schemas.microsoft.com/office/drawing/2014/main" id="{E6DC3366-AEEC-2D56-621E-193A545296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00692" y="2093633"/>
              <a:ext cx="1936398" cy="14508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EDEA923-D00D-CC26-7E7F-4BDE889B1DC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61891" y="3626081"/>
              <a:ext cx="1955901" cy="1465412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690D882-CB0B-7D04-E566-1BDCB0DB535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00692" y="3633387"/>
              <a:ext cx="1936398" cy="1450800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44B95AC-12D8-F1C9-A51F-1834F02E9AB6}"/>
              </a:ext>
            </a:extLst>
          </p:cNvPr>
          <p:cNvGrpSpPr/>
          <p:nvPr/>
        </p:nvGrpSpPr>
        <p:grpSpPr>
          <a:xfrm>
            <a:off x="5767244" y="1809761"/>
            <a:ext cx="4802275" cy="3274426"/>
            <a:chOff x="5767244" y="1809761"/>
            <a:chExt cx="4802275" cy="3274426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EABC6566-D200-AC59-0C10-DEF932EB60FD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7613" y="2088621"/>
              <a:ext cx="1936800" cy="1450800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00D17A3D-1DE8-5FB2-A4B4-E12F189BE281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32719" y="2088621"/>
              <a:ext cx="1936800" cy="1450800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D9BE33BB-963F-475D-919B-7079406E5AF8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14" cstate="email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7613" y="3633087"/>
              <a:ext cx="1936800" cy="1450800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44D4E91E-7D42-9EE9-8288-D402EF9AB5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32719" y="3633087"/>
              <a:ext cx="1936800" cy="1451100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7B889F6-D758-65B9-90DA-E4E04F99C564}"/>
                </a:ext>
              </a:extLst>
            </p:cNvPr>
            <p:cNvSpPr txBox="1"/>
            <p:nvPr/>
          </p:nvSpPr>
          <p:spPr>
            <a:xfrm>
              <a:off x="6916405" y="1809761"/>
              <a:ext cx="17145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>
                  <a:latin typeface="Arial" panose="020B0604020202020204" pitchFamily="34" charset="0"/>
                  <a:cs typeface="Arial" panose="020B0604020202020204" pitchFamily="34" charset="0"/>
                </a:rPr>
                <a:t>        shRP11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F4DAA9C-9888-B20C-3B1A-BF9199B96E1D}"/>
                </a:ext>
              </a:extLst>
            </p:cNvPr>
            <p:cNvSpPr txBox="1"/>
            <p:nvPr/>
          </p:nvSpPr>
          <p:spPr>
            <a:xfrm>
              <a:off x="9047920" y="1809761"/>
              <a:ext cx="14530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>
                  <a:latin typeface="Arial" panose="020B0604020202020204" pitchFamily="34" charset="0"/>
                  <a:cs typeface="Arial" panose="020B0604020202020204" pitchFamily="34" charset="0"/>
                </a:rPr>
                <a:t>shRP11+Dox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EFBCA56-7E98-893E-CE0F-4F95CBA8F2F3}"/>
                </a:ext>
              </a:extLst>
            </p:cNvPr>
            <p:cNvSpPr txBox="1"/>
            <p:nvPr/>
          </p:nvSpPr>
          <p:spPr>
            <a:xfrm>
              <a:off x="5925824" y="2664411"/>
              <a:ext cx="7178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HK" sz="1200">
                  <a:latin typeface="Arial" panose="020B0604020202020204" pitchFamily="34" charset="0"/>
                  <a:cs typeface="Arial" panose="020B0604020202020204" pitchFamily="34" charset="0"/>
                </a:rPr>
                <a:t>Flag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5DB8D31-E441-88C0-64B3-2D3D11B0B1C5}"/>
                </a:ext>
              </a:extLst>
            </p:cNvPr>
            <p:cNvSpPr txBox="1"/>
            <p:nvPr/>
          </p:nvSpPr>
          <p:spPr>
            <a:xfrm>
              <a:off x="5767244" y="4173821"/>
              <a:ext cx="8764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HK" sz="1200">
                  <a:latin typeface="Arial" panose="020B0604020202020204" pitchFamily="34" charset="0"/>
                  <a:cs typeface="Arial" panose="020B0604020202020204" pitchFamily="34" charset="0"/>
                </a:rPr>
                <a:t>NR4A1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03659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9F7F287-A885-AA71-5C43-DFFE01F5A569}"/>
              </a:ext>
            </a:extLst>
          </p:cNvPr>
          <p:cNvGrpSpPr/>
          <p:nvPr/>
        </p:nvGrpSpPr>
        <p:grpSpPr>
          <a:xfrm>
            <a:off x="714285" y="817243"/>
            <a:ext cx="3433202" cy="2239993"/>
            <a:chOff x="631157" y="1879425"/>
            <a:chExt cx="3433202" cy="2239993"/>
          </a:xfrm>
        </p:grpSpPr>
        <p:sp>
          <p:nvSpPr>
            <p:cNvPr id="5" name="文本框 53">
              <a:extLst>
                <a:ext uri="{FF2B5EF4-FFF2-40B4-BE49-F238E27FC236}">
                  <a16:creationId xmlns:a16="http://schemas.microsoft.com/office/drawing/2014/main" id="{53684C0B-8772-9A56-B072-F62A496B6725}"/>
                </a:ext>
              </a:extLst>
            </p:cNvPr>
            <p:cNvSpPr txBox="1"/>
            <p:nvPr/>
          </p:nvSpPr>
          <p:spPr>
            <a:xfrm>
              <a:off x="1539163" y="1879425"/>
              <a:ext cx="115479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PLC/PRF/5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" name="图片 54">
              <a:extLst>
                <a:ext uri="{FF2B5EF4-FFF2-40B4-BE49-F238E27FC236}">
                  <a16:creationId xmlns:a16="http://schemas.microsoft.com/office/drawing/2014/main" id="{58E48072-73D4-BBAD-0A9D-B54C4546E7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1157" y="2188654"/>
              <a:ext cx="3433202" cy="1930764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2B91322-B104-2282-516A-7860884DD322}"/>
              </a:ext>
            </a:extLst>
          </p:cNvPr>
          <p:cNvGrpSpPr/>
          <p:nvPr/>
        </p:nvGrpSpPr>
        <p:grpSpPr>
          <a:xfrm>
            <a:off x="4456029" y="817243"/>
            <a:ext cx="3446198" cy="2239993"/>
            <a:chOff x="4372901" y="1879425"/>
            <a:chExt cx="3446198" cy="2239993"/>
          </a:xfrm>
        </p:grpSpPr>
        <p:sp>
          <p:nvSpPr>
            <p:cNvPr id="4" name="文本框 52">
              <a:extLst>
                <a:ext uri="{FF2B5EF4-FFF2-40B4-BE49-F238E27FC236}">
                  <a16:creationId xmlns:a16="http://schemas.microsoft.com/office/drawing/2014/main" id="{D9CDB527-C7FC-BC5A-CEC3-4E847DC69000}"/>
                </a:ext>
              </a:extLst>
            </p:cNvPr>
            <p:cNvSpPr txBox="1"/>
            <p:nvPr/>
          </p:nvSpPr>
          <p:spPr>
            <a:xfrm>
              <a:off x="5501452" y="1879425"/>
              <a:ext cx="8611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MIHA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" name="图片 55">
              <a:extLst>
                <a:ext uri="{FF2B5EF4-FFF2-40B4-BE49-F238E27FC236}">
                  <a16:creationId xmlns:a16="http://schemas.microsoft.com/office/drawing/2014/main" id="{8D52EE45-4C92-7E81-1124-EF46F4BAC5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2901" y="2189818"/>
              <a:ext cx="3446198" cy="1929600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E4DC155-6673-9818-54CA-1BD4FA3F5145}"/>
              </a:ext>
            </a:extLst>
          </p:cNvPr>
          <p:cNvGrpSpPr/>
          <p:nvPr/>
        </p:nvGrpSpPr>
        <p:grpSpPr>
          <a:xfrm>
            <a:off x="856172" y="3800765"/>
            <a:ext cx="5418104" cy="2119142"/>
            <a:chOff x="5715334" y="3416685"/>
            <a:chExt cx="5418104" cy="2119142"/>
          </a:xfrm>
        </p:grpSpPr>
        <p:sp>
          <p:nvSpPr>
            <p:cNvPr id="3" name="文本框 62">
              <a:extLst>
                <a:ext uri="{FF2B5EF4-FFF2-40B4-BE49-F238E27FC236}">
                  <a16:creationId xmlns:a16="http://schemas.microsoft.com/office/drawing/2014/main" id="{704BC36B-8E9E-920B-E6D0-26F183E05750}"/>
                </a:ext>
              </a:extLst>
            </p:cNvPr>
            <p:cNvSpPr txBox="1"/>
            <p:nvPr/>
          </p:nvSpPr>
          <p:spPr>
            <a:xfrm>
              <a:off x="8097581" y="3416685"/>
              <a:ext cx="9232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RP11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文本框 63">
              <a:extLst>
                <a:ext uri="{FF2B5EF4-FFF2-40B4-BE49-F238E27FC236}">
                  <a16:creationId xmlns:a16="http://schemas.microsoft.com/office/drawing/2014/main" id="{730A9920-1009-A0E6-614B-8758AEAD8796}"/>
                </a:ext>
              </a:extLst>
            </p:cNvPr>
            <p:cNvSpPr txBox="1"/>
            <p:nvPr/>
          </p:nvSpPr>
          <p:spPr>
            <a:xfrm>
              <a:off x="6481855" y="3416685"/>
              <a:ext cx="7877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DAPI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文本框 64">
              <a:extLst>
                <a:ext uri="{FF2B5EF4-FFF2-40B4-BE49-F238E27FC236}">
                  <a16:creationId xmlns:a16="http://schemas.microsoft.com/office/drawing/2014/main" id="{5BBEB498-0225-4253-018C-552FF69B3C7D}"/>
                </a:ext>
              </a:extLst>
            </p:cNvPr>
            <p:cNvSpPr txBox="1"/>
            <p:nvPr/>
          </p:nvSpPr>
          <p:spPr>
            <a:xfrm>
              <a:off x="9848791" y="3416685"/>
              <a:ext cx="86113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Merge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文本框 69">
              <a:extLst>
                <a:ext uri="{FF2B5EF4-FFF2-40B4-BE49-F238E27FC236}">
                  <a16:creationId xmlns:a16="http://schemas.microsoft.com/office/drawing/2014/main" id="{80D6DFAD-7F73-F79E-4639-309FE5FF1B81}"/>
                </a:ext>
              </a:extLst>
            </p:cNvPr>
            <p:cNvSpPr txBox="1"/>
            <p:nvPr/>
          </p:nvSpPr>
          <p:spPr>
            <a:xfrm rot="16200000">
              <a:off x="5195287" y="4460870"/>
              <a:ext cx="13478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PLC/PRF/5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FDF0A67F-3BF4-A557-0DE8-58E3EBC93A3C}"/>
                </a:ext>
              </a:extLst>
            </p:cNvPr>
            <p:cNvGrpSpPr/>
            <p:nvPr/>
          </p:nvGrpSpPr>
          <p:grpSpPr>
            <a:xfrm>
              <a:off x="6022973" y="3731308"/>
              <a:ext cx="5110465" cy="1804519"/>
              <a:chOff x="2458821" y="2273344"/>
              <a:chExt cx="6575444" cy="2188800"/>
            </a:xfrm>
          </p:grpSpPr>
          <p:pic>
            <p:nvPicPr>
              <p:cNvPr id="25" name="Picture 24" descr="A screenshot of a computer&#10;&#10;Description automatically generated with medium confidence">
                <a:extLst>
                  <a:ext uri="{FF2B5EF4-FFF2-40B4-BE49-F238E27FC236}">
                    <a16:creationId xmlns:a16="http://schemas.microsoft.com/office/drawing/2014/main" id="{550D78C0-F81B-5F19-725B-4AB7B01021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38576" y="2273344"/>
                <a:ext cx="2206889" cy="2188800"/>
              </a:xfrm>
              <a:prstGeom prst="rect">
                <a:avLst/>
              </a:prstGeom>
            </p:spPr>
          </p:pic>
          <p:pic>
            <p:nvPicPr>
              <p:cNvPr id="26" name="Picture 25" descr="A picture containing indoor, dark, night sky&#10;&#10;Description automatically generated">
                <a:extLst>
                  <a:ext uri="{FF2B5EF4-FFF2-40B4-BE49-F238E27FC236}">
                    <a16:creationId xmlns:a16="http://schemas.microsoft.com/office/drawing/2014/main" id="{92B0F75F-ED90-29D2-0F48-9FAE0F7C9E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45465" y="2273344"/>
                <a:ext cx="2188800" cy="2188800"/>
              </a:xfrm>
              <a:prstGeom prst="rect">
                <a:avLst/>
              </a:prstGeom>
            </p:spPr>
          </p:pic>
          <p:pic>
            <p:nvPicPr>
              <p:cNvPr id="27" name="Picture 26" descr="A picture containing indoor, screen, dark, night sky&#10;&#10;Description automatically generated">
                <a:extLst>
                  <a:ext uri="{FF2B5EF4-FFF2-40B4-BE49-F238E27FC236}">
                    <a16:creationId xmlns:a16="http://schemas.microsoft.com/office/drawing/2014/main" id="{AB6F1758-D7FE-3811-6A41-5A2AEFCCD2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458821" y="2273344"/>
                <a:ext cx="2191203" cy="21852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7847203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3">
            <a:extLst>
              <a:ext uri="{FF2B5EF4-FFF2-40B4-BE49-F238E27FC236}">
                <a16:creationId xmlns:a16="http://schemas.microsoft.com/office/drawing/2014/main" id="{EBFD9E89-D97B-C445-8574-2EE930C8C31C}"/>
              </a:ext>
            </a:extLst>
          </p:cNvPr>
          <p:cNvGrpSpPr/>
          <p:nvPr/>
        </p:nvGrpSpPr>
        <p:grpSpPr>
          <a:xfrm>
            <a:off x="807658" y="915846"/>
            <a:ext cx="4863469" cy="1254700"/>
            <a:chOff x="6860686" y="4273348"/>
            <a:chExt cx="4662724" cy="1177051"/>
          </a:xfrm>
        </p:grpSpPr>
        <p:cxnSp>
          <p:nvCxnSpPr>
            <p:cNvPr id="5" name="直接连接符 24">
              <a:extLst>
                <a:ext uri="{FF2B5EF4-FFF2-40B4-BE49-F238E27FC236}">
                  <a16:creationId xmlns:a16="http://schemas.microsoft.com/office/drawing/2014/main" id="{B4E5127A-B30C-94BE-BBE1-3A7C4F1D576F}"/>
                </a:ext>
              </a:extLst>
            </p:cNvPr>
            <p:cNvCxnSpPr/>
            <p:nvPr/>
          </p:nvCxnSpPr>
          <p:spPr>
            <a:xfrm>
              <a:off x="7412725" y="4807470"/>
              <a:ext cx="3277716" cy="0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箭头连接符 25">
              <a:extLst>
                <a:ext uri="{FF2B5EF4-FFF2-40B4-BE49-F238E27FC236}">
                  <a16:creationId xmlns:a16="http://schemas.microsoft.com/office/drawing/2014/main" id="{F6C9FB77-8A4F-462E-53E3-A8047E5186AE}"/>
                </a:ext>
              </a:extLst>
            </p:cNvPr>
            <p:cNvCxnSpPr>
              <a:cxnSpLocks/>
            </p:cNvCxnSpPr>
            <p:nvPr/>
          </p:nvCxnSpPr>
          <p:spPr>
            <a:xfrm>
              <a:off x="7183763" y="4603284"/>
              <a:ext cx="213661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直接箭头连接符 26">
              <a:extLst>
                <a:ext uri="{FF2B5EF4-FFF2-40B4-BE49-F238E27FC236}">
                  <a16:creationId xmlns:a16="http://schemas.microsoft.com/office/drawing/2014/main" id="{4AF624A5-597C-E271-F7D9-AEEEA4F5A523}"/>
                </a:ext>
              </a:extLst>
            </p:cNvPr>
            <p:cNvCxnSpPr>
              <a:cxnSpLocks/>
            </p:cNvCxnSpPr>
            <p:nvPr/>
          </p:nvCxnSpPr>
          <p:spPr>
            <a:xfrm>
              <a:off x="10194772" y="4603284"/>
              <a:ext cx="213661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箭头连接符 27">
              <a:extLst>
                <a:ext uri="{FF2B5EF4-FFF2-40B4-BE49-F238E27FC236}">
                  <a16:creationId xmlns:a16="http://schemas.microsoft.com/office/drawing/2014/main" id="{3436EE6A-2D94-1FF9-1947-76F6784CFFF1}"/>
                </a:ext>
              </a:extLst>
            </p:cNvPr>
            <p:cNvCxnSpPr>
              <a:cxnSpLocks/>
            </p:cNvCxnSpPr>
            <p:nvPr/>
          </p:nvCxnSpPr>
          <p:spPr>
            <a:xfrm>
              <a:off x="8607628" y="4603284"/>
              <a:ext cx="213661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直接箭头连接符 28">
              <a:extLst>
                <a:ext uri="{FF2B5EF4-FFF2-40B4-BE49-F238E27FC236}">
                  <a16:creationId xmlns:a16="http://schemas.microsoft.com/office/drawing/2014/main" id="{05A92F77-D8BC-F93B-23C2-3514204B0BAB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9103853" y="5009767"/>
              <a:ext cx="213661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直接箭头连接符 29">
              <a:extLst>
                <a:ext uri="{FF2B5EF4-FFF2-40B4-BE49-F238E27FC236}">
                  <a16:creationId xmlns:a16="http://schemas.microsoft.com/office/drawing/2014/main" id="{7F45B9BF-EC5F-ACC1-EFA6-1A4DC747F87A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10476780" y="5009767"/>
              <a:ext cx="213661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直接箭头连接符 30">
              <a:extLst>
                <a:ext uri="{FF2B5EF4-FFF2-40B4-BE49-F238E27FC236}">
                  <a16:creationId xmlns:a16="http://schemas.microsoft.com/office/drawing/2014/main" id="{EEA40224-513E-FA9A-C9EA-BC4448659F6F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10688814" y="5009768"/>
              <a:ext cx="213661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文本框 31">
              <a:extLst>
                <a:ext uri="{FF2B5EF4-FFF2-40B4-BE49-F238E27FC236}">
                  <a16:creationId xmlns:a16="http://schemas.microsoft.com/office/drawing/2014/main" id="{BD582762-3DDB-7FF7-7F92-4C5FF1D8391A}"/>
                </a:ext>
              </a:extLst>
            </p:cNvPr>
            <p:cNvSpPr txBox="1"/>
            <p:nvPr/>
          </p:nvSpPr>
          <p:spPr>
            <a:xfrm>
              <a:off x="6860686" y="4273348"/>
              <a:ext cx="87377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>
                  <a:latin typeface="Arial" panose="020B0604020202020204" pitchFamily="34" charset="0"/>
                  <a:cs typeface="Arial" panose="020B0604020202020204" pitchFamily="34" charset="0"/>
                </a:rPr>
                <a:t>5’ RACE F</a:t>
              </a:r>
              <a:endParaRPr lang="zh-CN" altLang="en-US" sz="11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32">
              <a:extLst>
                <a:ext uri="{FF2B5EF4-FFF2-40B4-BE49-F238E27FC236}">
                  <a16:creationId xmlns:a16="http://schemas.microsoft.com/office/drawing/2014/main" id="{0BDD9B72-0930-E393-F564-46828F534E67}"/>
                </a:ext>
              </a:extLst>
            </p:cNvPr>
            <p:cNvSpPr txBox="1"/>
            <p:nvPr/>
          </p:nvSpPr>
          <p:spPr>
            <a:xfrm>
              <a:off x="8607628" y="5019512"/>
              <a:ext cx="84195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>
                  <a:latin typeface="Arial" panose="020B0604020202020204" pitchFamily="34" charset="0"/>
                  <a:cs typeface="Arial" panose="020B0604020202020204" pitchFamily="34" charset="0"/>
                </a:rPr>
                <a:t>5’ RACE R</a:t>
              </a:r>
              <a:endParaRPr lang="zh-CN" altLang="en-US" sz="11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33">
              <a:extLst>
                <a:ext uri="{FF2B5EF4-FFF2-40B4-BE49-F238E27FC236}">
                  <a16:creationId xmlns:a16="http://schemas.microsoft.com/office/drawing/2014/main" id="{B4BF354C-ADA5-AD24-9369-2F7F9C589A2D}"/>
                </a:ext>
              </a:extLst>
            </p:cNvPr>
            <p:cNvSpPr txBox="1"/>
            <p:nvPr/>
          </p:nvSpPr>
          <p:spPr>
            <a:xfrm>
              <a:off x="9921749" y="4277080"/>
              <a:ext cx="87317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>
                  <a:latin typeface="Arial" panose="020B0604020202020204" pitchFamily="34" charset="0"/>
                  <a:cs typeface="Arial" panose="020B0604020202020204" pitchFamily="34" charset="0"/>
                </a:rPr>
                <a:t>3’ RACE F</a:t>
              </a:r>
              <a:endParaRPr lang="zh-CN" altLang="en-US" sz="11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34">
              <a:extLst>
                <a:ext uri="{FF2B5EF4-FFF2-40B4-BE49-F238E27FC236}">
                  <a16:creationId xmlns:a16="http://schemas.microsoft.com/office/drawing/2014/main" id="{93EFD167-0E50-37D9-03D3-C305953A2073}"/>
                </a:ext>
              </a:extLst>
            </p:cNvPr>
            <p:cNvSpPr txBox="1"/>
            <p:nvPr/>
          </p:nvSpPr>
          <p:spPr>
            <a:xfrm>
              <a:off x="10681454" y="5019512"/>
              <a:ext cx="84195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>
                  <a:latin typeface="Arial" panose="020B0604020202020204" pitchFamily="34" charset="0"/>
                  <a:cs typeface="Arial" panose="020B0604020202020204" pitchFamily="34" charset="0"/>
                </a:rPr>
                <a:t>3’ RACE R</a:t>
              </a:r>
              <a:endParaRPr lang="zh-CN" altLang="en-US" sz="11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文本框 35">
              <a:extLst>
                <a:ext uri="{FF2B5EF4-FFF2-40B4-BE49-F238E27FC236}">
                  <a16:creationId xmlns:a16="http://schemas.microsoft.com/office/drawing/2014/main" id="{DB4B686D-563E-63BB-92F1-EB78776D8D48}"/>
                </a:ext>
              </a:extLst>
            </p:cNvPr>
            <p:cNvSpPr txBox="1"/>
            <p:nvPr/>
          </p:nvSpPr>
          <p:spPr>
            <a:xfrm>
              <a:off x="8007479" y="4273348"/>
              <a:ext cx="157723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>
                  <a:latin typeface="Arial" panose="020B0604020202020204" pitchFamily="34" charset="0"/>
                  <a:cs typeface="Arial" panose="020B0604020202020204" pitchFamily="34" charset="0"/>
                </a:rPr>
                <a:t>Middle Fragment F</a:t>
              </a:r>
              <a:endParaRPr lang="zh-CN" altLang="en-US" sz="11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文本框 36">
              <a:extLst>
                <a:ext uri="{FF2B5EF4-FFF2-40B4-BE49-F238E27FC236}">
                  <a16:creationId xmlns:a16="http://schemas.microsoft.com/office/drawing/2014/main" id="{DF5939CD-E0DE-E49D-E4CD-023BFCB3F000}"/>
                </a:ext>
              </a:extLst>
            </p:cNvPr>
            <p:cNvSpPr txBox="1"/>
            <p:nvPr/>
          </p:nvSpPr>
          <p:spPr>
            <a:xfrm>
              <a:off x="9370783" y="5019512"/>
              <a:ext cx="147813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>
                  <a:latin typeface="Arial" panose="020B0604020202020204" pitchFamily="34" charset="0"/>
                  <a:cs typeface="Arial" panose="020B0604020202020204" pitchFamily="34" charset="0"/>
                </a:rPr>
                <a:t>Middle Fragment R</a:t>
              </a:r>
              <a:endParaRPr lang="zh-CN" altLang="en-US" sz="11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0429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CF625213-2E1D-F559-31CF-B7DF717E11A4}"/>
              </a:ext>
            </a:extLst>
          </p:cNvPr>
          <p:cNvGrpSpPr/>
          <p:nvPr/>
        </p:nvGrpSpPr>
        <p:grpSpPr>
          <a:xfrm>
            <a:off x="1122359" y="1459629"/>
            <a:ext cx="4458456" cy="1969371"/>
            <a:chOff x="2655595" y="1764039"/>
            <a:chExt cx="4458456" cy="1969371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4C553CA-83F0-E15F-E474-12F1132C8A89}"/>
                </a:ext>
              </a:extLst>
            </p:cNvPr>
            <p:cNvGrpSpPr/>
            <p:nvPr/>
          </p:nvGrpSpPr>
          <p:grpSpPr>
            <a:xfrm>
              <a:off x="3513053" y="1764039"/>
              <a:ext cx="3548724" cy="948212"/>
              <a:chOff x="1145220" y="5354189"/>
              <a:chExt cx="5248677" cy="918830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8EB33EFB-449E-3330-C633-E7B92A319C6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3497"/>
              <a:stretch/>
            </p:blipFill>
            <p:spPr>
              <a:xfrm>
                <a:off x="1145220" y="5354189"/>
                <a:ext cx="5248677" cy="918830"/>
              </a:xfrm>
              <a:prstGeom prst="rect">
                <a:avLst/>
              </a:prstGeom>
            </p:spPr>
          </p:pic>
          <p:cxnSp>
            <p:nvCxnSpPr>
              <p:cNvPr id="6" name="直接箭头连接符 5">
                <a:extLst>
                  <a:ext uri="{FF2B5EF4-FFF2-40B4-BE49-F238E27FC236}">
                    <a16:creationId xmlns:a16="http://schemas.microsoft.com/office/drawing/2014/main" id="{61DF4BF8-3587-6196-3E1B-BC9E9FB5FCAE}"/>
                  </a:ext>
                </a:extLst>
              </p:cNvPr>
              <p:cNvCxnSpPr/>
              <p:nvPr/>
            </p:nvCxnSpPr>
            <p:spPr>
              <a:xfrm>
                <a:off x="1145220" y="6178858"/>
                <a:ext cx="2902997" cy="0"/>
              </a:xfrm>
              <a:prstGeom prst="straightConnector1">
                <a:avLst/>
              </a:prstGeom>
              <a:ln w="19050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7" name="文本框 10">
              <a:extLst>
                <a:ext uri="{FF2B5EF4-FFF2-40B4-BE49-F238E27FC236}">
                  <a16:creationId xmlns:a16="http://schemas.microsoft.com/office/drawing/2014/main" id="{FB90B816-2E1A-1CFA-00B9-4C395D0E9381}"/>
                </a:ext>
              </a:extLst>
            </p:cNvPr>
            <p:cNvSpPr txBox="1"/>
            <p:nvPr/>
          </p:nvSpPr>
          <p:spPr>
            <a:xfrm>
              <a:off x="2655595" y="2027533"/>
              <a:ext cx="106214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5’ RACE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8" name="组合 15">
              <a:extLst>
                <a:ext uri="{FF2B5EF4-FFF2-40B4-BE49-F238E27FC236}">
                  <a16:creationId xmlns:a16="http://schemas.microsoft.com/office/drawing/2014/main" id="{F889BF57-21BB-DF1D-6444-F6BFEA9167B9}"/>
                </a:ext>
              </a:extLst>
            </p:cNvPr>
            <p:cNvGrpSpPr/>
            <p:nvPr/>
          </p:nvGrpSpPr>
          <p:grpSpPr>
            <a:xfrm>
              <a:off x="3513053" y="2905669"/>
              <a:ext cx="3600998" cy="827741"/>
              <a:chOff x="5179018" y="5516479"/>
              <a:chExt cx="3600998" cy="839933"/>
            </a:xfrm>
          </p:grpSpPr>
          <p:pic>
            <p:nvPicPr>
              <p:cNvPr id="9" name="图片 16">
                <a:extLst>
                  <a:ext uri="{FF2B5EF4-FFF2-40B4-BE49-F238E27FC236}">
                    <a16:creationId xmlns:a16="http://schemas.microsoft.com/office/drawing/2014/main" id="{06B7B899-F7B9-F81A-0AB2-FDEC4EA2376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-2"/>
              <a:stretch/>
            </p:blipFill>
            <p:spPr>
              <a:xfrm>
                <a:off x="5179018" y="5516479"/>
                <a:ext cx="3600997" cy="756793"/>
              </a:xfrm>
              <a:prstGeom prst="rect">
                <a:avLst/>
              </a:prstGeom>
            </p:spPr>
          </p:pic>
          <p:cxnSp>
            <p:nvCxnSpPr>
              <p:cNvPr id="10" name="直接箭头连接符 17">
                <a:extLst>
                  <a:ext uri="{FF2B5EF4-FFF2-40B4-BE49-F238E27FC236}">
                    <a16:creationId xmlns:a16="http://schemas.microsoft.com/office/drawing/2014/main" id="{93887781-7A90-336E-FCD5-55909AA3021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25087" y="6356412"/>
                <a:ext cx="2254929" cy="0"/>
              </a:xfrm>
              <a:prstGeom prst="straightConnector1">
                <a:avLst/>
              </a:prstGeom>
              <a:ln w="19050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1" name="文本框 18">
              <a:extLst>
                <a:ext uri="{FF2B5EF4-FFF2-40B4-BE49-F238E27FC236}">
                  <a16:creationId xmlns:a16="http://schemas.microsoft.com/office/drawing/2014/main" id="{4400B3EC-F8DF-BB1C-D873-FF26162B5142}"/>
                </a:ext>
              </a:extLst>
            </p:cNvPr>
            <p:cNvSpPr txBox="1"/>
            <p:nvPr/>
          </p:nvSpPr>
          <p:spPr>
            <a:xfrm>
              <a:off x="2655595" y="3098965"/>
              <a:ext cx="10202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3’ RACE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B44354DB-D7DC-D13A-571F-66502CE27852}"/>
              </a:ext>
            </a:extLst>
          </p:cNvPr>
          <p:cNvGrpSpPr/>
          <p:nvPr/>
        </p:nvGrpSpPr>
        <p:grpSpPr>
          <a:xfrm>
            <a:off x="7542164" y="1974899"/>
            <a:ext cx="1860686" cy="3125013"/>
            <a:chOff x="7542164" y="1974899"/>
            <a:chExt cx="1860686" cy="3125013"/>
          </a:xfrm>
        </p:grpSpPr>
        <p:sp>
          <p:nvSpPr>
            <p:cNvPr id="13" name="文本框 41">
              <a:extLst>
                <a:ext uri="{FF2B5EF4-FFF2-40B4-BE49-F238E27FC236}">
                  <a16:creationId xmlns:a16="http://schemas.microsoft.com/office/drawing/2014/main" id="{4C653ECF-21BC-9CAD-5113-76B912EE2416}"/>
                </a:ext>
              </a:extLst>
            </p:cNvPr>
            <p:cNvSpPr txBox="1"/>
            <p:nvPr/>
          </p:nvSpPr>
          <p:spPr>
            <a:xfrm>
              <a:off x="8018335" y="1974899"/>
              <a:ext cx="138451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latin typeface="Arial" panose="020B0604020202020204" pitchFamily="34" charset="0"/>
                  <a:cs typeface="Arial" panose="020B0604020202020204" pitchFamily="34" charset="0"/>
                </a:rPr>
                <a:t>PLC/PRF/5  MIHA</a:t>
              </a:r>
              <a:endParaRPr lang="zh-CN" altLang="en-US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" name="组合 42">
              <a:extLst>
                <a:ext uri="{FF2B5EF4-FFF2-40B4-BE49-F238E27FC236}">
                  <a16:creationId xmlns:a16="http://schemas.microsoft.com/office/drawing/2014/main" id="{5E45FFA9-FDB4-8B8F-7996-6E335F239AD1}"/>
                </a:ext>
              </a:extLst>
            </p:cNvPr>
            <p:cNvGrpSpPr/>
            <p:nvPr/>
          </p:nvGrpSpPr>
          <p:grpSpPr>
            <a:xfrm>
              <a:off x="7542164" y="2270014"/>
              <a:ext cx="1679899" cy="2829898"/>
              <a:chOff x="5131448" y="2360644"/>
              <a:chExt cx="1679899" cy="2829898"/>
            </a:xfrm>
          </p:grpSpPr>
          <p:pic>
            <p:nvPicPr>
              <p:cNvPr id="15" name="图片 43" descr="房间的摆设布局&#10;&#10;中度可信度描述已自动生成">
                <a:extLst>
                  <a:ext uri="{FF2B5EF4-FFF2-40B4-BE49-F238E27FC236}">
                    <a16:creationId xmlns:a16="http://schemas.microsoft.com/office/drawing/2014/main" id="{D9D8BE8C-8611-2260-596A-B29A6E03738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4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728996" y="2360644"/>
                <a:ext cx="1082351" cy="2829898"/>
              </a:xfrm>
              <a:prstGeom prst="rect">
                <a:avLst/>
              </a:prstGeom>
            </p:spPr>
          </p:pic>
          <p:cxnSp>
            <p:nvCxnSpPr>
              <p:cNvPr id="16" name="直接连接符 44">
                <a:extLst>
                  <a:ext uri="{FF2B5EF4-FFF2-40B4-BE49-F238E27FC236}">
                    <a16:creationId xmlns:a16="http://schemas.microsoft.com/office/drawing/2014/main" id="{7A5834A5-8F27-95B0-8255-C9478917997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629275" y="2647950"/>
                <a:ext cx="90196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45">
                <a:extLst>
                  <a:ext uri="{FF2B5EF4-FFF2-40B4-BE49-F238E27FC236}">
                    <a16:creationId xmlns:a16="http://schemas.microsoft.com/office/drawing/2014/main" id="{024034A4-165E-5571-5C4E-89A2D775722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629275" y="3105150"/>
                <a:ext cx="90196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46">
                <a:extLst>
                  <a:ext uri="{FF2B5EF4-FFF2-40B4-BE49-F238E27FC236}">
                    <a16:creationId xmlns:a16="http://schemas.microsoft.com/office/drawing/2014/main" id="{299964E6-1318-BDE7-28C2-A3A14AF4356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629275" y="3400425"/>
                <a:ext cx="90196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47">
                <a:extLst>
                  <a:ext uri="{FF2B5EF4-FFF2-40B4-BE49-F238E27FC236}">
                    <a16:creationId xmlns:a16="http://schemas.microsoft.com/office/drawing/2014/main" id="{58C13672-6B2C-1DA3-53AD-087692D3ED7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629275" y="3771900"/>
                <a:ext cx="90196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" name="文本框 48">
                <a:extLst>
                  <a:ext uri="{FF2B5EF4-FFF2-40B4-BE49-F238E27FC236}">
                    <a16:creationId xmlns:a16="http://schemas.microsoft.com/office/drawing/2014/main" id="{834A087E-1D9D-A516-B53E-9C43846E319D}"/>
                  </a:ext>
                </a:extLst>
              </p:cNvPr>
              <p:cNvSpPr txBox="1"/>
              <p:nvPr/>
            </p:nvSpPr>
            <p:spPr>
              <a:xfrm>
                <a:off x="5131448" y="2512712"/>
                <a:ext cx="54292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>
                    <a:latin typeface="Arial" panose="020B0604020202020204" pitchFamily="34" charset="0"/>
                    <a:cs typeface="Arial" panose="020B0604020202020204" pitchFamily="34" charset="0"/>
                  </a:rPr>
                  <a:t>6000</a:t>
                </a:r>
                <a:endParaRPr lang="zh-CN" altLang="en-US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文本框 49">
                <a:extLst>
                  <a:ext uri="{FF2B5EF4-FFF2-40B4-BE49-F238E27FC236}">
                    <a16:creationId xmlns:a16="http://schemas.microsoft.com/office/drawing/2014/main" id="{D9D1115F-1815-DAD6-CAC1-7C921B808639}"/>
                  </a:ext>
                </a:extLst>
              </p:cNvPr>
              <p:cNvSpPr txBox="1"/>
              <p:nvPr/>
            </p:nvSpPr>
            <p:spPr>
              <a:xfrm>
                <a:off x="5131448" y="2971183"/>
                <a:ext cx="54292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>
                    <a:latin typeface="Arial" panose="020B0604020202020204" pitchFamily="34" charset="0"/>
                    <a:cs typeface="Arial" panose="020B0604020202020204" pitchFamily="34" charset="0"/>
                  </a:rPr>
                  <a:t>4000</a:t>
                </a:r>
                <a:endParaRPr lang="zh-CN" altLang="en-US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文本框 50">
                <a:extLst>
                  <a:ext uri="{FF2B5EF4-FFF2-40B4-BE49-F238E27FC236}">
                    <a16:creationId xmlns:a16="http://schemas.microsoft.com/office/drawing/2014/main" id="{0611F08A-36B3-AB44-3CC4-30C44ABB010F}"/>
                  </a:ext>
                </a:extLst>
              </p:cNvPr>
              <p:cNvSpPr txBox="1"/>
              <p:nvPr/>
            </p:nvSpPr>
            <p:spPr>
              <a:xfrm>
                <a:off x="5131448" y="3269620"/>
                <a:ext cx="54292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>
                    <a:latin typeface="Arial" panose="020B0604020202020204" pitchFamily="34" charset="0"/>
                    <a:cs typeface="Arial" panose="020B0604020202020204" pitchFamily="34" charset="0"/>
                  </a:rPr>
                  <a:t>3000</a:t>
                </a:r>
                <a:endParaRPr lang="zh-CN" altLang="en-US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文本框 51">
                <a:extLst>
                  <a:ext uri="{FF2B5EF4-FFF2-40B4-BE49-F238E27FC236}">
                    <a16:creationId xmlns:a16="http://schemas.microsoft.com/office/drawing/2014/main" id="{71D376A4-5274-334E-74E9-1D4B52569676}"/>
                  </a:ext>
                </a:extLst>
              </p:cNvPr>
              <p:cNvSpPr txBox="1"/>
              <p:nvPr/>
            </p:nvSpPr>
            <p:spPr>
              <a:xfrm>
                <a:off x="5131448" y="3625208"/>
                <a:ext cx="54292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>
                    <a:latin typeface="Arial" panose="020B0604020202020204" pitchFamily="34" charset="0"/>
                    <a:cs typeface="Arial" panose="020B0604020202020204" pitchFamily="34" charset="0"/>
                  </a:rPr>
                  <a:t>2000</a:t>
                </a:r>
                <a:endParaRPr lang="zh-CN" altLang="en-US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3490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>
            <a:extLst>
              <a:ext uri="{FF2B5EF4-FFF2-40B4-BE49-F238E27FC236}">
                <a16:creationId xmlns:a16="http://schemas.microsoft.com/office/drawing/2014/main" id="{68C1E610-114E-7795-687A-A5EA1456FF0C}"/>
              </a:ext>
            </a:extLst>
          </p:cNvPr>
          <p:cNvGrpSpPr/>
          <p:nvPr/>
        </p:nvGrpSpPr>
        <p:grpSpPr>
          <a:xfrm>
            <a:off x="166255" y="724236"/>
            <a:ext cx="5939178" cy="3922100"/>
            <a:chOff x="166255" y="724236"/>
            <a:chExt cx="5939178" cy="3922100"/>
          </a:xfrm>
        </p:grpSpPr>
        <p:sp>
          <p:nvSpPr>
            <p:cNvPr id="15" name="文本框 40">
              <a:extLst>
                <a:ext uri="{FF2B5EF4-FFF2-40B4-BE49-F238E27FC236}">
                  <a16:creationId xmlns:a16="http://schemas.microsoft.com/office/drawing/2014/main" id="{5E7B4581-7D09-2681-3355-2A2BF09A5728}"/>
                </a:ext>
              </a:extLst>
            </p:cNvPr>
            <p:cNvSpPr txBox="1"/>
            <p:nvPr/>
          </p:nvSpPr>
          <p:spPr>
            <a:xfrm>
              <a:off x="2879706" y="724236"/>
              <a:ext cx="12860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PLC/PRF/5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7BB82163-0A2F-F865-8515-B64D36D6DA77}"/>
                </a:ext>
              </a:extLst>
            </p:cNvPr>
            <p:cNvGrpSpPr/>
            <p:nvPr/>
          </p:nvGrpSpPr>
          <p:grpSpPr>
            <a:xfrm>
              <a:off x="166255" y="1204699"/>
              <a:ext cx="5939178" cy="3441637"/>
              <a:chOff x="166255" y="1204699"/>
              <a:chExt cx="5939178" cy="3441637"/>
            </a:xfrm>
          </p:grpSpPr>
          <p:sp>
            <p:nvSpPr>
              <p:cNvPr id="4" name="文本框 9">
                <a:extLst>
                  <a:ext uri="{FF2B5EF4-FFF2-40B4-BE49-F238E27FC236}">
                    <a16:creationId xmlns:a16="http://schemas.microsoft.com/office/drawing/2014/main" id="{38429B49-3045-141E-B5D4-F447465849D5}"/>
                  </a:ext>
                </a:extLst>
              </p:cNvPr>
              <p:cNvSpPr txBox="1"/>
              <p:nvPr/>
            </p:nvSpPr>
            <p:spPr>
              <a:xfrm>
                <a:off x="876372" y="1204699"/>
                <a:ext cx="129970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>
                    <a:latin typeface="Arial" panose="020B0604020202020204" pitchFamily="34" charset="0"/>
                    <a:cs typeface="Arial" panose="020B0604020202020204" pitchFamily="34" charset="0"/>
                  </a:rPr>
                  <a:t>5’ RACE</a:t>
                </a:r>
                <a:endParaRPr lang="zh-CN" altLang="en-US" sz="1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5" name="组合 38">
                <a:extLst>
                  <a:ext uri="{FF2B5EF4-FFF2-40B4-BE49-F238E27FC236}">
                    <a16:creationId xmlns:a16="http://schemas.microsoft.com/office/drawing/2014/main" id="{6C6FE230-383E-F5EC-00F8-CBFA3038313C}"/>
                  </a:ext>
                </a:extLst>
              </p:cNvPr>
              <p:cNvGrpSpPr/>
              <p:nvPr/>
            </p:nvGrpSpPr>
            <p:grpSpPr>
              <a:xfrm>
                <a:off x="2918297" y="1521668"/>
                <a:ext cx="1554551" cy="2841853"/>
                <a:chOff x="2379868" y="1020932"/>
                <a:chExt cx="1554551" cy="2841853"/>
              </a:xfrm>
            </p:grpSpPr>
            <p:pic>
              <p:nvPicPr>
                <p:cNvPr id="6" name="图片 11" descr="黑暗里有星球&#10;&#10;描述已自动生成">
                  <a:extLst>
                    <a:ext uri="{FF2B5EF4-FFF2-40B4-BE49-F238E27FC236}">
                      <a16:creationId xmlns:a16="http://schemas.microsoft.com/office/drawing/2014/main" id="{09C4604B-724F-12FA-EAB5-D5ED07338B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2379868" y="1020932"/>
                  <a:ext cx="959747" cy="2841853"/>
                </a:xfrm>
                <a:prstGeom prst="rect">
                  <a:avLst/>
                </a:prstGeom>
              </p:spPr>
            </p:pic>
            <p:sp>
              <p:nvSpPr>
                <p:cNvPr id="7" name="文本框 12">
                  <a:extLst>
                    <a:ext uri="{FF2B5EF4-FFF2-40B4-BE49-F238E27FC236}">
                      <a16:creationId xmlns:a16="http://schemas.microsoft.com/office/drawing/2014/main" id="{945967E7-D753-7E72-C9E9-16101FE39459}"/>
                    </a:ext>
                  </a:extLst>
                </p:cNvPr>
                <p:cNvSpPr txBox="1"/>
                <p:nvPr/>
              </p:nvSpPr>
              <p:spPr>
                <a:xfrm>
                  <a:off x="3339615" y="2699055"/>
                  <a:ext cx="594804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100">
                      <a:latin typeface="Arial" panose="020B0604020202020204" pitchFamily="34" charset="0"/>
                      <a:cs typeface="Arial" panose="020B0604020202020204" pitchFamily="34" charset="0"/>
                    </a:rPr>
                    <a:t>250bp</a:t>
                  </a:r>
                  <a:endParaRPr lang="zh-CN" altLang="en-US" sz="11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" name="文本框 13">
                  <a:extLst>
                    <a:ext uri="{FF2B5EF4-FFF2-40B4-BE49-F238E27FC236}">
                      <a16:creationId xmlns:a16="http://schemas.microsoft.com/office/drawing/2014/main" id="{53535217-B0FE-2775-00CB-20068D66A108}"/>
                    </a:ext>
                  </a:extLst>
                </p:cNvPr>
                <p:cNvSpPr txBox="1"/>
                <p:nvPr/>
              </p:nvSpPr>
              <p:spPr>
                <a:xfrm>
                  <a:off x="3339615" y="2526369"/>
                  <a:ext cx="594804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100">
                      <a:latin typeface="Arial" panose="020B0604020202020204" pitchFamily="34" charset="0"/>
                      <a:cs typeface="Arial" panose="020B0604020202020204" pitchFamily="34" charset="0"/>
                    </a:rPr>
                    <a:t>300bp</a:t>
                  </a:r>
                  <a:endParaRPr lang="zh-CN" altLang="en-US" sz="11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9" name="文本框 14">
                <a:extLst>
                  <a:ext uri="{FF2B5EF4-FFF2-40B4-BE49-F238E27FC236}">
                    <a16:creationId xmlns:a16="http://schemas.microsoft.com/office/drawing/2014/main" id="{E7772096-71CE-7B82-842F-847790B62846}"/>
                  </a:ext>
                </a:extLst>
              </p:cNvPr>
              <p:cNvSpPr txBox="1"/>
              <p:nvPr/>
            </p:nvSpPr>
            <p:spPr>
              <a:xfrm>
                <a:off x="2918296" y="1204699"/>
                <a:ext cx="1149835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400">
                    <a:latin typeface="Arial" panose="020B0604020202020204" pitchFamily="34" charset="0"/>
                    <a:cs typeface="Arial" panose="020B0604020202020204" pitchFamily="34" charset="0"/>
                  </a:rPr>
                  <a:t>3’ RACE</a:t>
                </a:r>
                <a:endParaRPr lang="zh-CN" altLang="en-US" sz="1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文本框 20">
                <a:extLst>
                  <a:ext uri="{FF2B5EF4-FFF2-40B4-BE49-F238E27FC236}">
                    <a16:creationId xmlns:a16="http://schemas.microsoft.com/office/drawing/2014/main" id="{DD4C5DBF-3DAB-10C9-0861-193850F12B50}"/>
                  </a:ext>
                </a:extLst>
              </p:cNvPr>
              <p:cNvSpPr txBox="1"/>
              <p:nvPr/>
            </p:nvSpPr>
            <p:spPr>
              <a:xfrm>
                <a:off x="4175446" y="1204699"/>
                <a:ext cx="192998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>
                    <a:latin typeface="Arial" panose="020B0604020202020204" pitchFamily="34" charset="0"/>
                    <a:cs typeface="Arial" panose="020B0604020202020204" pitchFamily="34" charset="0"/>
                  </a:rPr>
                  <a:t>Middle Fragment</a:t>
                </a:r>
                <a:endParaRPr lang="zh-CN" altLang="en-US" sz="1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11" name="组合 39">
                <a:extLst>
                  <a:ext uri="{FF2B5EF4-FFF2-40B4-BE49-F238E27FC236}">
                    <a16:creationId xmlns:a16="http://schemas.microsoft.com/office/drawing/2014/main" id="{044550D8-312C-7F53-2819-1DA2B9907A97}"/>
                  </a:ext>
                </a:extLst>
              </p:cNvPr>
              <p:cNvGrpSpPr/>
              <p:nvPr/>
            </p:nvGrpSpPr>
            <p:grpSpPr>
              <a:xfrm>
                <a:off x="4422161" y="1518039"/>
                <a:ext cx="1597665" cy="2841853"/>
                <a:chOff x="4223033" y="1020932"/>
                <a:chExt cx="1597665" cy="2841853"/>
              </a:xfrm>
            </p:grpSpPr>
            <p:pic>
              <p:nvPicPr>
                <p:cNvPr id="12" name="图片 19" descr="黑暗中的灯光&#10;&#10;中度可信度描述已自动生成">
                  <a:extLst>
                    <a:ext uri="{FF2B5EF4-FFF2-40B4-BE49-F238E27FC236}">
                      <a16:creationId xmlns:a16="http://schemas.microsoft.com/office/drawing/2014/main" id="{975C8430-42A6-9826-2469-0A6661A2F8E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11131" b="11142"/>
                <a:stretch/>
              </p:blipFill>
              <p:spPr>
                <a:xfrm flipH="1">
                  <a:off x="4223033" y="1020932"/>
                  <a:ext cx="959747" cy="2841853"/>
                </a:xfrm>
                <a:prstGeom prst="rect">
                  <a:avLst/>
                </a:prstGeom>
              </p:spPr>
            </p:pic>
            <p:sp>
              <p:nvSpPr>
                <p:cNvPr id="13" name="文本框 21">
                  <a:extLst>
                    <a:ext uri="{FF2B5EF4-FFF2-40B4-BE49-F238E27FC236}">
                      <a16:creationId xmlns:a16="http://schemas.microsoft.com/office/drawing/2014/main" id="{696D0AC6-5BCD-045C-7C57-45E04549F4BB}"/>
                    </a:ext>
                  </a:extLst>
                </p:cNvPr>
                <p:cNvSpPr txBox="1"/>
                <p:nvPr/>
              </p:nvSpPr>
              <p:spPr>
                <a:xfrm>
                  <a:off x="5181506" y="2434268"/>
                  <a:ext cx="475862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100">
                      <a:latin typeface="Arial" panose="020B0604020202020204" pitchFamily="34" charset="0"/>
                      <a:cs typeface="Arial" panose="020B0604020202020204" pitchFamily="34" charset="0"/>
                    </a:rPr>
                    <a:t>1 kb</a:t>
                  </a:r>
                  <a:endParaRPr lang="zh-CN" altLang="en-US" sz="11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" name="文本框 22">
                  <a:extLst>
                    <a:ext uri="{FF2B5EF4-FFF2-40B4-BE49-F238E27FC236}">
                      <a16:creationId xmlns:a16="http://schemas.microsoft.com/office/drawing/2014/main" id="{CE4C9446-C57C-E0B0-1BD3-2ADF291EB93C}"/>
                    </a:ext>
                  </a:extLst>
                </p:cNvPr>
                <p:cNvSpPr txBox="1"/>
                <p:nvPr/>
              </p:nvSpPr>
              <p:spPr>
                <a:xfrm>
                  <a:off x="5181505" y="2238125"/>
                  <a:ext cx="639193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100">
                      <a:latin typeface="Arial" panose="020B0604020202020204" pitchFamily="34" charset="0"/>
                      <a:cs typeface="Arial" panose="020B0604020202020204" pitchFamily="34" charset="0"/>
                    </a:rPr>
                    <a:t>1.5 kb </a:t>
                  </a:r>
                  <a:endParaRPr lang="zh-CN" altLang="en-US" sz="11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pic>
            <p:nvPicPr>
              <p:cNvPr id="17" name="Picture 16" descr="A picture containing dark, blur&#10;&#10;Description automatically generated">
                <a:extLst>
                  <a:ext uri="{FF2B5EF4-FFF2-40B4-BE49-F238E27FC236}">
                    <a16:creationId xmlns:a16="http://schemas.microsoft.com/office/drawing/2014/main" id="{440D1E0E-A977-6973-6698-ECED8A50B6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95327" y="1521080"/>
                <a:ext cx="2254937" cy="2855042"/>
              </a:xfrm>
              <a:prstGeom prst="rect">
                <a:avLst/>
              </a:prstGeom>
            </p:spPr>
          </p:pic>
          <p:sp>
            <p:nvSpPr>
              <p:cNvPr id="18" name="文本框 8">
                <a:extLst>
                  <a:ext uri="{FF2B5EF4-FFF2-40B4-BE49-F238E27FC236}">
                    <a16:creationId xmlns:a16="http://schemas.microsoft.com/office/drawing/2014/main" id="{8BD2C693-0C46-AAFA-99D4-DD87B9AEE6FD}"/>
                  </a:ext>
                </a:extLst>
              </p:cNvPr>
              <p:cNvSpPr txBox="1"/>
              <p:nvPr/>
            </p:nvSpPr>
            <p:spPr>
              <a:xfrm>
                <a:off x="2366773" y="2829829"/>
                <a:ext cx="47586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100">
                    <a:latin typeface="Arial" panose="020B0604020202020204" pitchFamily="34" charset="0"/>
                    <a:cs typeface="Arial" panose="020B0604020202020204" pitchFamily="34" charset="0"/>
                  </a:rPr>
                  <a:t>1 kb</a:t>
                </a:r>
                <a:endParaRPr lang="zh-CN" altLang="en-US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8">
                <a:extLst>
                  <a:ext uri="{FF2B5EF4-FFF2-40B4-BE49-F238E27FC236}">
                    <a16:creationId xmlns:a16="http://schemas.microsoft.com/office/drawing/2014/main" id="{59F93A7F-6D51-BCF6-6911-135AFD03D22D}"/>
                  </a:ext>
                </a:extLst>
              </p:cNvPr>
              <p:cNvSpPr txBox="1"/>
              <p:nvPr/>
            </p:nvSpPr>
            <p:spPr>
              <a:xfrm>
                <a:off x="2372851" y="2576839"/>
                <a:ext cx="58732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100">
                    <a:latin typeface="Arial" panose="020B0604020202020204" pitchFamily="34" charset="0"/>
                    <a:cs typeface="Arial" panose="020B0604020202020204" pitchFamily="34" charset="0"/>
                  </a:rPr>
                  <a:t>1.5 kb</a:t>
                </a:r>
                <a:endParaRPr lang="zh-CN" altLang="en-US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C3F7300-87F8-1F70-ED97-CF18F8B4B7CF}"/>
                  </a:ext>
                </a:extLst>
              </p:cNvPr>
              <p:cNvSpPr txBox="1"/>
              <p:nvPr/>
            </p:nvSpPr>
            <p:spPr>
              <a:xfrm>
                <a:off x="657103" y="4384726"/>
                <a:ext cx="89592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HK" sz="1100">
                    <a:latin typeface="Arial" panose="020B0604020202020204" pitchFamily="34" charset="0"/>
                    <a:cs typeface="Arial" panose="020B0604020202020204" pitchFamily="34" charset="0"/>
                  </a:rPr>
                  <a:t>Outer 1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BC1081EC-96BA-1907-859B-1E4BD5BE753D}"/>
                  </a:ext>
                </a:extLst>
              </p:cNvPr>
              <p:cNvSpPr txBox="1"/>
              <p:nvPr/>
            </p:nvSpPr>
            <p:spPr>
              <a:xfrm>
                <a:off x="1339909" y="4384726"/>
                <a:ext cx="703969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HK" sz="1100">
                    <a:latin typeface="Arial" panose="020B0604020202020204" pitchFamily="34" charset="0"/>
                    <a:cs typeface="Arial" panose="020B0604020202020204" pitchFamily="34" charset="0"/>
                  </a:rPr>
                  <a:t>Outer 2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1FB54E2-E646-500D-73F6-B2A86A8A6CAB}"/>
                  </a:ext>
                </a:extLst>
              </p:cNvPr>
              <p:cNvSpPr txBox="1"/>
              <p:nvPr/>
            </p:nvSpPr>
            <p:spPr>
              <a:xfrm>
                <a:off x="166255" y="4384726"/>
                <a:ext cx="674254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HK" sz="1100">
                    <a:latin typeface="Arial" panose="020B0604020202020204" pitchFamily="34" charset="0"/>
                    <a:cs typeface="Arial" panose="020B0604020202020204" pitchFamily="34" charset="0"/>
                  </a:rPr>
                  <a:t>Inner 2</a:t>
                </a:r>
              </a:p>
            </p:txBody>
          </p:sp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41CD08A-A25A-1253-C13B-0DA32BB13A1E}"/>
              </a:ext>
            </a:extLst>
          </p:cNvPr>
          <p:cNvGrpSpPr/>
          <p:nvPr/>
        </p:nvGrpSpPr>
        <p:grpSpPr>
          <a:xfrm>
            <a:off x="5802396" y="724236"/>
            <a:ext cx="6259318" cy="4106735"/>
            <a:chOff x="5802396" y="724236"/>
            <a:chExt cx="6259318" cy="4106735"/>
          </a:xfrm>
        </p:grpSpPr>
        <p:sp>
          <p:nvSpPr>
            <p:cNvPr id="24" name="文本框 4">
              <a:extLst>
                <a:ext uri="{FF2B5EF4-FFF2-40B4-BE49-F238E27FC236}">
                  <a16:creationId xmlns:a16="http://schemas.microsoft.com/office/drawing/2014/main" id="{037B2537-FF20-8477-179A-506921BDD48D}"/>
                </a:ext>
              </a:extLst>
            </p:cNvPr>
            <p:cNvSpPr txBox="1"/>
            <p:nvPr/>
          </p:nvSpPr>
          <p:spPr>
            <a:xfrm>
              <a:off x="8821900" y="724236"/>
              <a:ext cx="11185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MIHA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6" name="图片 5" descr="电脑屏幕的手机&#10;&#10;低可信度描述已自动生成">
              <a:extLst>
                <a:ext uri="{FF2B5EF4-FFF2-40B4-BE49-F238E27FC236}">
                  <a16:creationId xmlns:a16="http://schemas.microsoft.com/office/drawing/2014/main" id="{F3BA2435-F6CD-8106-BF95-760FB8C331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1269" b="4215"/>
            <a:stretch/>
          </p:blipFill>
          <p:spPr>
            <a:xfrm>
              <a:off x="8309442" y="1546171"/>
              <a:ext cx="1535161" cy="3014169"/>
            </a:xfrm>
            <a:prstGeom prst="rect">
              <a:avLst/>
            </a:prstGeom>
          </p:spPr>
        </p:pic>
        <p:sp>
          <p:nvSpPr>
            <p:cNvPr id="27" name="文本框 6">
              <a:extLst>
                <a:ext uri="{FF2B5EF4-FFF2-40B4-BE49-F238E27FC236}">
                  <a16:creationId xmlns:a16="http://schemas.microsoft.com/office/drawing/2014/main" id="{6DC62C8A-4AC5-283F-320B-0CD61C321FF5}"/>
                </a:ext>
              </a:extLst>
            </p:cNvPr>
            <p:cNvSpPr txBox="1"/>
            <p:nvPr/>
          </p:nvSpPr>
          <p:spPr>
            <a:xfrm>
              <a:off x="7696883" y="3411935"/>
              <a:ext cx="61255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/>
                <a:t>250 bp</a:t>
              </a:r>
              <a:endParaRPr lang="zh-CN" altLang="en-US" sz="1100"/>
            </a:p>
          </p:txBody>
        </p:sp>
        <p:sp>
          <p:nvSpPr>
            <p:cNvPr id="28" name="文本框 7">
              <a:extLst>
                <a:ext uri="{FF2B5EF4-FFF2-40B4-BE49-F238E27FC236}">
                  <a16:creationId xmlns:a16="http://schemas.microsoft.com/office/drawing/2014/main" id="{DA8C6EFD-9EE0-F9C3-8820-20B021E24398}"/>
                </a:ext>
              </a:extLst>
            </p:cNvPr>
            <p:cNvSpPr txBox="1"/>
            <p:nvPr/>
          </p:nvSpPr>
          <p:spPr>
            <a:xfrm>
              <a:off x="7696883" y="3226128"/>
              <a:ext cx="61255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/>
                <a:t>300 bp</a:t>
              </a:r>
              <a:endParaRPr lang="zh-CN" altLang="en-US" sz="1100"/>
            </a:p>
          </p:txBody>
        </p:sp>
        <p:sp>
          <p:nvSpPr>
            <p:cNvPr id="29" name="文本框 8">
              <a:extLst>
                <a:ext uri="{FF2B5EF4-FFF2-40B4-BE49-F238E27FC236}">
                  <a16:creationId xmlns:a16="http://schemas.microsoft.com/office/drawing/2014/main" id="{BD79F5FE-35A7-4BC1-2A62-B7AE8E6E5516}"/>
                </a:ext>
              </a:extLst>
            </p:cNvPr>
            <p:cNvSpPr txBox="1"/>
            <p:nvPr/>
          </p:nvSpPr>
          <p:spPr>
            <a:xfrm>
              <a:off x="8821900" y="4569361"/>
              <a:ext cx="103569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latin typeface="Arial" panose="020B0604020202020204" pitchFamily="34" charset="0"/>
                  <a:cs typeface="Arial" panose="020B0604020202020204" pitchFamily="34" charset="0"/>
                </a:rPr>
                <a:t>Outer   Inner</a:t>
              </a:r>
              <a:endParaRPr lang="zh-CN" altLang="en-US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文本框 9">
              <a:extLst>
                <a:ext uri="{FF2B5EF4-FFF2-40B4-BE49-F238E27FC236}">
                  <a16:creationId xmlns:a16="http://schemas.microsoft.com/office/drawing/2014/main" id="{77EFB54D-AE9B-5F04-B550-4782AB577B88}"/>
                </a:ext>
              </a:extLst>
            </p:cNvPr>
            <p:cNvSpPr txBox="1"/>
            <p:nvPr/>
          </p:nvSpPr>
          <p:spPr>
            <a:xfrm>
              <a:off x="8753010" y="1226162"/>
              <a:ext cx="10202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/>
                <a:t>3’ RACE</a:t>
              </a:r>
              <a:endParaRPr lang="zh-CN" altLang="en-US" sz="1400"/>
            </a:p>
          </p:txBody>
        </p:sp>
        <p:sp>
          <p:nvSpPr>
            <p:cNvPr id="31" name="文本框 11">
              <a:extLst>
                <a:ext uri="{FF2B5EF4-FFF2-40B4-BE49-F238E27FC236}">
                  <a16:creationId xmlns:a16="http://schemas.microsoft.com/office/drawing/2014/main" id="{B356BDDC-082C-04AF-6A28-273BAB6C6ED1}"/>
                </a:ext>
              </a:extLst>
            </p:cNvPr>
            <p:cNvSpPr txBox="1"/>
            <p:nvPr/>
          </p:nvSpPr>
          <p:spPr>
            <a:xfrm>
              <a:off x="10131727" y="1238394"/>
              <a:ext cx="19299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/>
                <a:t>Middle Fragment</a:t>
              </a:r>
              <a:endParaRPr lang="zh-CN" altLang="en-US" sz="1400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492CA1CB-3068-521D-BE94-D965D8BAC4B7}"/>
                </a:ext>
              </a:extLst>
            </p:cNvPr>
            <p:cNvGrpSpPr/>
            <p:nvPr/>
          </p:nvGrpSpPr>
          <p:grpSpPr>
            <a:xfrm>
              <a:off x="9694267" y="1546171"/>
              <a:ext cx="1627089" cy="3014169"/>
              <a:chOff x="4984485" y="2228296"/>
              <a:chExt cx="1627089" cy="3014169"/>
            </a:xfrm>
          </p:grpSpPr>
          <p:pic>
            <p:nvPicPr>
              <p:cNvPr id="33" name="图片 10" descr="黑暗中亮着灯&#10;&#10;低可信度描述已自动生成">
                <a:extLst>
                  <a:ext uri="{FF2B5EF4-FFF2-40B4-BE49-F238E27FC236}">
                    <a16:creationId xmlns:a16="http://schemas.microsoft.com/office/drawing/2014/main" id="{71FEABD9-9217-5B97-1F30-DCA99BE165C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3200"/>
              <a:stretch/>
            </p:blipFill>
            <p:spPr>
              <a:xfrm>
                <a:off x="5580426" y="2228296"/>
                <a:ext cx="1031148" cy="3014169"/>
              </a:xfrm>
              <a:prstGeom prst="rect">
                <a:avLst/>
              </a:prstGeom>
            </p:spPr>
          </p:pic>
          <p:sp>
            <p:nvSpPr>
              <p:cNvPr id="34" name="文本框 12">
                <a:extLst>
                  <a:ext uri="{FF2B5EF4-FFF2-40B4-BE49-F238E27FC236}">
                    <a16:creationId xmlns:a16="http://schemas.microsoft.com/office/drawing/2014/main" id="{EC65CC43-BF55-F530-A86F-2AEC2582B210}"/>
                  </a:ext>
                </a:extLst>
              </p:cNvPr>
              <p:cNvSpPr txBox="1"/>
              <p:nvPr/>
            </p:nvSpPr>
            <p:spPr>
              <a:xfrm>
                <a:off x="5147816" y="3009807"/>
                <a:ext cx="47586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100"/>
                  <a:t>1 kb</a:t>
                </a:r>
                <a:endParaRPr lang="zh-CN" altLang="en-US" sz="1100"/>
              </a:p>
            </p:txBody>
          </p:sp>
          <p:sp>
            <p:nvSpPr>
              <p:cNvPr id="35" name="文本框 13">
                <a:extLst>
                  <a:ext uri="{FF2B5EF4-FFF2-40B4-BE49-F238E27FC236}">
                    <a16:creationId xmlns:a16="http://schemas.microsoft.com/office/drawing/2014/main" id="{607DA42B-F78E-1842-93EC-D8B347A9699C}"/>
                  </a:ext>
                </a:extLst>
              </p:cNvPr>
              <p:cNvSpPr txBox="1"/>
              <p:nvPr/>
            </p:nvSpPr>
            <p:spPr>
              <a:xfrm>
                <a:off x="4984485" y="2875810"/>
                <a:ext cx="63919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100"/>
                  <a:t>1.5 kb </a:t>
                </a:r>
                <a:endParaRPr lang="zh-CN" altLang="en-US" sz="1100"/>
              </a:p>
            </p:txBody>
          </p:sp>
        </p:grpSp>
        <p:sp>
          <p:nvSpPr>
            <p:cNvPr id="36" name="文本框 17">
              <a:extLst>
                <a:ext uri="{FF2B5EF4-FFF2-40B4-BE49-F238E27FC236}">
                  <a16:creationId xmlns:a16="http://schemas.microsoft.com/office/drawing/2014/main" id="{6D31279F-D4B6-29C3-AD3E-650D7A6F2931}"/>
                </a:ext>
              </a:extLst>
            </p:cNvPr>
            <p:cNvSpPr txBox="1"/>
            <p:nvPr/>
          </p:nvSpPr>
          <p:spPr>
            <a:xfrm>
              <a:off x="6734992" y="1226162"/>
              <a:ext cx="10202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/>
                <a:t>5’ RACE</a:t>
              </a:r>
              <a:endParaRPr lang="zh-CN" altLang="en-US" sz="1400"/>
            </a:p>
          </p:txBody>
        </p:sp>
        <p:pic>
          <p:nvPicPr>
            <p:cNvPr id="38" name="图片 2" descr="黑暗中的灯光&#10;&#10;低可信度描述已自动生成">
              <a:extLst>
                <a:ext uri="{FF2B5EF4-FFF2-40B4-BE49-F238E27FC236}">
                  <a16:creationId xmlns:a16="http://schemas.microsoft.com/office/drawing/2014/main" id="{3BCA6AD8-6D22-8C18-101C-3EC64CCEF70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41589" y="1533849"/>
              <a:ext cx="1305757" cy="3014169"/>
            </a:xfrm>
            <a:prstGeom prst="rect">
              <a:avLst/>
            </a:prstGeom>
          </p:spPr>
        </p:pic>
        <p:sp>
          <p:nvSpPr>
            <p:cNvPr id="39" name="文本框 14">
              <a:extLst>
                <a:ext uri="{FF2B5EF4-FFF2-40B4-BE49-F238E27FC236}">
                  <a16:creationId xmlns:a16="http://schemas.microsoft.com/office/drawing/2014/main" id="{48B6E08F-92A7-2703-5409-ED788AC01819}"/>
                </a:ext>
              </a:extLst>
            </p:cNvPr>
            <p:cNvSpPr txBox="1"/>
            <p:nvPr/>
          </p:nvSpPr>
          <p:spPr>
            <a:xfrm>
              <a:off x="6823952" y="4544736"/>
              <a:ext cx="103569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latin typeface="Arial" panose="020B0604020202020204" pitchFamily="34" charset="0"/>
                  <a:cs typeface="Arial" panose="020B0604020202020204" pitchFamily="34" charset="0"/>
                </a:rPr>
                <a:t>Outer   Inner</a:t>
              </a:r>
              <a:endParaRPr lang="zh-CN" altLang="en-US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文本框 8">
              <a:extLst>
                <a:ext uri="{FF2B5EF4-FFF2-40B4-BE49-F238E27FC236}">
                  <a16:creationId xmlns:a16="http://schemas.microsoft.com/office/drawing/2014/main" id="{84B1E3F3-34A8-CE51-EB66-D2F8B9065485}"/>
                </a:ext>
              </a:extLst>
            </p:cNvPr>
            <p:cNvSpPr txBox="1"/>
            <p:nvPr/>
          </p:nvSpPr>
          <p:spPr>
            <a:xfrm>
              <a:off x="5965727" y="2715634"/>
              <a:ext cx="47586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1100"/>
                <a:t>1 </a:t>
              </a:r>
              <a:r>
                <a:rPr lang="en-US" altLang="zh-CN" sz="1100">
                  <a:latin typeface="Arial" panose="020B0604020202020204" pitchFamily="34" charset="0"/>
                  <a:cs typeface="Arial" panose="020B0604020202020204" pitchFamily="34" charset="0"/>
                </a:rPr>
                <a:t>kb</a:t>
              </a:r>
              <a:endParaRPr lang="zh-CN" altLang="en-US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文本框 9">
              <a:extLst>
                <a:ext uri="{FF2B5EF4-FFF2-40B4-BE49-F238E27FC236}">
                  <a16:creationId xmlns:a16="http://schemas.microsoft.com/office/drawing/2014/main" id="{F67E33C7-7AEF-1153-4906-4E75F7432169}"/>
                </a:ext>
              </a:extLst>
            </p:cNvPr>
            <p:cNvSpPr txBox="1"/>
            <p:nvPr/>
          </p:nvSpPr>
          <p:spPr>
            <a:xfrm>
              <a:off x="5802396" y="2861880"/>
              <a:ext cx="63919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1100">
                  <a:latin typeface="Arial" panose="020B0604020202020204" pitchFamily="34" charset="0"/>
                  <a:cs typeface="Arial" panose="020B0604020202020204" pitchFamily="34" charset="0"/>
                </a:rPr>
                <a:t>750 bp</a:t>
              </a:r>
              <a:endParaRPr lang="zh-CN" altLang="en-US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文本框 8">
              <a:extLst>
                <a:ext uri="{FF2B5EF4-FFF2-40B4-BE49-F238E27FC236}">
                  <a16:creationId xmlns:a16="http://schemas.microsoft.com/office/drawing/2014/main" id="{D65CE1A0-121D-0A17-2B66-64F3161B44DB}"/>
                </a:ext>
              </a:extLst>
            </p:cNvPr>
            <p:cNvSpPr txBox="1"/>
            <p:nvPr/>
          </p:nvSpPr>
          <p:spPr>
            <a:xfrm>
              <a:off x="5894104" y="2527147"/>
              <a:ext cx="7825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100">
                  <a:latin typeface="Arial" panose="020B0604020202020204" pitchFamily="34" charset="0"/>
                  <a:cs typeface="Arial" panose="020B0604020202020204" pitchFamily="34" charset="0"/>
                </a:rPr>
                <a:t>1.5 kb</a:t>
              </a:r>
              <a:endParaRPr lang="zh-CN" altLang="en-US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4389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B55193F-A45E-88C6-E903-E27A4DF77EAE}"/>
              </a:ext>
            </a:extLst>
          </p:cNvPr>
          <p:cNvSpPr txBox="1"/>
          <p:nvPr/>
        </p:nvSpPr>
        <p:spPr>
          <a:xfrm>
            <a:off x="475488" y="377952"/>
            <a:ext cx="6876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3. RP11 remodels </a:t>
            </a:r>
            <a:r>
              <a:rPr lang="en-HK" b="0" i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extracellular matrix (</a:t>
            </a:r>
            <a:r>
              <a:rPr lang="en-US"/>
              <a:t>ECM) to regulate invasion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A557422-745C-ECB1-7478-01E9BE4E3B62}"/>
              </a:ext>
            </a:extLst>
          </p:cNvPr>
          <p:cNvGrpSpPr/>
          <p:nvPr/>
        </p:nvGrpSpPr>
        <p:grpSpPr>
          <a:xfrm>
            <a:off x="748004" y="765040"/>
            <a:ext cx="9096826" cy="2782024"/>
            <a:chOff x="748004" y="765040"/>
            <a:chExt cx="9096826" cy="2782024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1FF9C31F-00D6-4EC4-8F52-BA980D3D6607}"/>
                </a:ext>
              </a:extLst>
            </p:cNvPr>
            <p:cNvGrpSpPr/>
            <p:nvPr/>
          </p:nvGrpSpPr>
          <p:grpSpPr>
            <a:xfrm>
              <a:off x="748004" y="811614"/>
              <a:ext cx="2794186" cy="2735450"/>
              <a:chOff x="748004" y="811614"/>
              <a:chExt cx="2794186" cy="2735450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D70D21F7-5EE8-37D8-3D33-9F94EFCC330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48004" y="811614"/>
                <a:ext cx="2794186" cy="2735450"/>
              </a:xfrm>
              <a:prstGeom prst="rect">
                <a:avLst/>
              </a:prstGeom>
            </p:spPr>
          </p:pic>
          <p:sp>
            <p:nvSpPr>
              <p:cNvPr id="12" name="Text Box 686">
                <a:extLst>
                  <a:ext uri="{FF2B5EF4-FFF2-40B4-BE49-F238E27FC236}">
                    <a16:creationId xmlns:a16="http://schemas.microsoft.com/office/drawing/2014/main" id="{7439B5E7-6B89-EE25-66F9-6CE4F0690A34}"/>
                  </a:ext>
                </a:extLst>
              </p:cNvPr>
              <p:cNvSpPr txBox="1"/>
              <p:nvPr/>
            </p:nvSpPr>
            <p:spPr>
              <a:xfrm>
                <a:off x="1149279" y="2517526"/>
                <a:ext cx="889953" cy="33375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b="1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RP11 KD</a:t>
                </a:r>
                <a:endParaRPr lang="en-HK" sz="1200"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Text Box 687">
                <a:extLst>
                  <a:ext uri="{FF2B5EF4-FFF2-40B4-BE49-F238E27FC236}">
                    <a16:creationId xmlns:a16="http://schemas.microsoft.com/office/drawing/2014/main" id="{49682EF1-CD4E-DBC9-90FA-866523530501}"/>
                  </a:ext>
                </a:extLst>
              </p:cNvPr>
              <p:cNvSpPr txBox="1"/>
              <p:nvPr/>
            </p:nvSpPr>
            <p:spPr>
              <a:xfrm>
                <a:off x="2396332" y="2518161"/>
                <a:ext cx="1055168" cy="333115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b="1">
                    <a:solidFill>
                      <a:srgbClr val="7030A0"/>
                    </a:solidFill>
                    <a:effectLst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Control</a:t>
                </a:r>
                <a:endParaRPr lang="en-HK" sz="1200"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92D888A9-54A9-1463-4804-C7953F7E9D2C}"/>
                </a:ext>
              </a:extLst>
            </p:cNvPr>
            <p:cNvGrpSpPr/>
            <p:nvPr/>
          </p:nvGrpSpPr>
          <p:grpSpPr>
            <a:xfrm>
              <a:off x="3615666" y="811064"/>
              <a:ext cx="3119340" cy="2718152"/>
              <a:chOff x="3615665" y="811064"/>
              <a:chExt cx="3136555" cy="2736000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5B05DB3C-6E63-5CC5-446E-226DD6A400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615665" y="811064"/>
                <a:ext cx="3136555" cy="2736000"/>
              </a:xfrm>
              <a:prstGeom prst="rect">
                <a:avLst/>
              </a:prstGeom>
            </p:spPr>
          </p:pic>
          <p:sp>
            <p:nvSpPr>
              <p:cNvPr id="14" name="Text Box 686">
                <a:extLst>
                  <a:ext uri="{FF2B5EF4-FFF2-40B4-BE49-F238E27FC236}">
                    <a16:creationId xmlns:a16="http://schemas.microsoft.com/office/drawing/2014/main" id="{DE4767E7-FC1E-954D-17C2-F84846F17E13}"/>
                  </a:ext>
                </a:extLst>
              </p:cNvPr>
              <p:cNvSpPr txBox="1"/>
              <p:nvPr/>
            </p:nvSpPr>
            <p:spPr>
              <a:xfrm>
                <a:off x="3997320" y="2746229"/>
                <a:ext cx="889953" cy="33375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b="1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RP11 KD</a:t>
                </a:r>
                <a:endParaRPr lang="en-HK" sz="1200"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Text Box 687">
                <a:extLst>
                  <a:ext uri="{FF2B5EF4-FFF2-40B4-BE49-F238E27FC236}">
                    <a16:creationId xmlns:a16="http://schemas.microsoft.com/office/drawing/2014/main" id="{E66C3A5B-9D25-0F4E-936B-324516DE5B40}"/>
                  </a:ext>
                </a:extLst>
              </p:cNvPr>
              <p:cNvSpPr txBox="1"/>
              <p:nvPr/>
            </p:nvSpPr>
            <p:spPr>
              <a:xfrm>
                <a:off x="5608358" y="2746864"/>
                <a:ext cx="1055168" cy="333115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b="1">
                    <a:solidFill>
                      <a:srgbClr val="7030A0"/>
                    </a:solidFill>
                    <a:effectLst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Control</a:t>
                </a:r>
                <a:endParaRPr lang="en-HK" sz="1200"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D0BADF2A-E192-9D7C-7C65-2331FECEDFC2}"/>
                </a:ext>
              </a:extLst>
            </p:cNvPr>
            <p:cNvGrpSpPr/>
            <p:nvPr/>
          </p:nvGrpSpPr>
          <p:grpSpPr>
            <a:xfrm>
              <a:off x="6806083" y="765040"/>
              <a:ext cx="3038747" cy="2736000"/>
              <a:chOff x="6825695" y="793216"/>
              <a:chExt cx="3038747" cy="2736000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2E06DDD7-FA36-A896-1D89-3C01189994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825695" y="793216"/>
                <a:ext cx="3038747" cy="2736000"/>
              </a:xfrm>
              <a:prstGeom prst="rect">
                <a:avLst/>
              </a:prstGeom>
            </p:spPr>
          </p:pic>
          <p:sp>
            <p:nvSpPr>
              <p:cNvPr id="16" name="Text Box 686">
                <a:extLst>
                  <a:ext uri="{FF2B5EF4-FFF2-40B4-BE49-F238E27FC236}">
                    <a16:creationId xmlns:a16="http://schemas.microsoft.com/office/drawing/2014/main" id="{ADB4DAE6-E857-8300-1235-6A484BA2296A}"/>
                  </a:ext>
                </a:extLst>
              </p:cNvPr>
              <p:cNvSpPr txBox="1"/>
              <p:nvPr/>
            </p:nvSpPr>
            <p:spPr>
              <a:xfrm>
                <a:off x="7188951" y="2755107"/>
                <a:ext cx="889953" cy="33375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b="1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RP11 KD</a:t>
                </a:r>
                <a:endParaRPr lang="en-HK" sz="1200"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Text Box 687">
                <a:extLst>
                  <a:ext uri="{FF2B5EF4-FFF2-40B4-BE49-F238E27FC236}">
                    <a16:creationId xmlns:a16="http://schemas.microsoft.com/office/drawing/2014/main" id="{09CB2AFE-16A1-B847-1FB2-A9E5AFCA8268}"/>
                  </a:ext>
                </a:extLst>
              </p:cNvPr>
              <p:cNvSpPr txBox="1"/>
              <p:nvPr/>
            </p:nvSpPr>
            <p:spPr>
              <a:xfrm>
                <a:off x="8711213" y="2755742"/>
                <a:ext cx="1055168" cy="333115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b="1">
                    <a:solidFill>
                      <a:srgbClr val="7030A0"/>
                    </a:solidFill>
                    <a:effectLst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Control</a:t>
                </a:r>
                <a:endParaRPr lang="en-HK" sz="1200"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C94EE1A-312A-30CA-47D8-DF29C235B78C}"/>
              </a:ext>
            </a:extLst>
          </p:cNvPr>
          <p:cNvGrpSpPr/>
          <p:nvPr/>
        </p:nvGrpSpPr>
        <p:grpSpPr>
          <a:xfrm>
            <a:off x="748004" y="3611394"/>
            <a:ext cx="9149067" cy="2736000"/>
            <a:chOff x="748004" y="3611394"/>
            <a:chExt cx="9149067" cy="2736000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C467EF3C-1804-40D5-E45C-242A6D9224D3}"/>
                </a:ext>
              </a:extLst>
            </p:cNvPr>
            <p:cNvGrpSpPr/>
            <p:nvPr/>
          </p:nvGrpSpPr>
          <p:grpSpPr>
            <a:xfrm>
              <a:off x="6774623" y="3611394"/>
              <a:ext cx="3122448" cy="2736000"/>
              <a:chOff x="748004" y="3744049"/>
              <a:chExt cx="3089132" cy="2736000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FE5D74AE-FAF5-8400-D263-3020F59EB12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48004" y="3744049"/>
                <a:ext cx="3089132" cy="2736000"/>
              </a:xfrm>
              <a:prstGeom prst="rect">
                <a:avLst/>
              </a:prstGeom>
            </p:spPr>
          </p:pic>
          <p:sp>
            <p:nvSpPr>
              <p:cNvPr id="18" name="Text Box 686">
                <a:extLst>
                  <a:ext uri="{FF2B5EF4-FFF2-40B4-BE49-F238E27FC236}">
                    <a16:creationId xmlns:a16="http://schemas.microsoft.com/office/drawing/2014/main" id="{98536BBB-16B7-CD02-6134-DB66369F2C24}"/>
                  </a:ext>
                </a:extLst>
              </p:cNvPr>
              <p:cNvSpPr txBox="1"/>
              <p:nvPr/>
            </p:nvSpPr>
            <p:spPr>
              <a:xfrm>
                <a:off x="1127567" y="5678669"/>
                <a:ext cx="889953" cy="33375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b="1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RP11 KD</a:t>
                </a:r>
                <a:endParaRPr lang="en-HK" sz="1200"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" name="Text Box 687">
                <a:extLst>
                  <a:ext uri="{FF2B5EF4-FFF2-40B4-BE49-F238E27FC236}">
                    <a16:creationId xmlns:a16="http://schemas.microsoft.com/office/drawing/2014/main" id="{365A40EA-A4AD-A5B8-BFC7-607D6B97CA86}"/>
                  </a:ext>
                </a:extLst>
              </p:cNvPr>
              <p:cNvSpPr txBox="1"/>
              <p:nvPr/>
            </p:nvSpPr>
            <p:spPr>
              <a:xfrm>
                <a:off x="2711971" y="5679304"/>
                <a:ext cx="1055168" cy="333115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b="1">
                    <a:solidFill>
                      <a:srgbClr val="7030A0"/>
                    </a:solidFill>
                    <a:effectLst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Control</a:t>
                </a:r>
                <a:endParaRPr lang="en-HK" sz="1200"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847E0894-985D-94C0-E143-04A6AF14C8DC}"/>
                </a:ext>
              </a:extLst>
            </p:cNvPr>
            <p:cNvGrpSpPr/>
            <p:nvPr/>
          </p:nvGrpSpPr>
          <p:grpSpPr>
            <a:xfrm>
              <a:off x="3619156" y="3611394"/>
              <a:ext cx="3093323" cy="2736000"/>
              <a:chOff x="3966382" y="3744048"/>
              <a:chExt cx="3093323" cy="2736000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9ED8E653-FB4D-685C-5811-80E6C7901F9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966382" y="3744048"/>
                <a:ext cx="3093323" cy="2736000"/>
              </a:xfrm>
              <a:prstGeom prst="rect">
                <a:avLst/>
              </a:prstGeom>
            </p:spPr>
          </p:pic>
          <p:sp>
            <p:nvSpPr>
              <p:cNvPr id="20" name="Text Box 686">
                <a:extLst>
                  <a:ext uri="{FF2B5EF4-FFF2-40B4-BE49-F238E27FC236}">
                    <a16:creationId xmlns:a16="http://schemas.microsoft.com/office/drawing/2014/main" id="{2925F75F-CD77-9BAB-84FF-8B1F200748F5}"/>
                  </a:ext>
                </a:extLst>
              </p:cNvPr>
              <p:cNvSpPr txBox="1"/>
              <p:nvPr/>
            </p:nvSpPr>
            <p:spPr>
              <a:xfrm>
                <a:off x="4341303" y="5695135"/>
                <a:ext cx="851611" cy="317283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b="1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RP11 KD</a:t>
                </a:r>
                <a:endParaRPr lang="en-HK" sz="1200"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" name="Text Box 687">
                <a:extLst>
                  <a:ext uri="{FF2B5EF4-FFF2-40B4-BE49-F238E27FC236}">
                    <a16:creationId xmlns:a16="http://schemas.microsoft.com/office/drawing/2014/main" id="{419EC447-A372-425F-FB85-2452E8C1B16C}"/>
                  </a:ext>
                </a:extLst>
              </p:cNvPr>
              <p:cNvSpPr txBox="1"/>
              <p:nvPr/>
            </p:nvSpPr>
            <p:spPr>
              <a:xfrm>
                <a:off x="5970097" y="5695740"/>
                <a:ext cx="1009708" cy="316679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b="1">
                    <a:solidFill>
                      <a:srgbClr val="7030A0"/>
                    </a:solidFill>
                    <a:effectLst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Control</a:t>
                </a:r>
                <a:endParaRPr lang="en-HK" sz="1200"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6667B12D-D4EE-BD28-DBA3-1DB5E04025B4}"/>
                </a:ext>
              </a:extLst>
            </p:cNvPr>
            <p:cNvGrpSpPr/>
            <p:nvPr/>
          </p:nvGrpSpPr>
          <p:grpSpPr>
            <a:xfrm>
              <a:off x="748004" y="3611394"/>
              <a:ext cx="2791252" cy="2736000"/>
              <a:chOff x="7188951" y="3744048"/>
              <a:chExt cx="2779893" cy="2736000"/>
            </a:xfrm>
          </p:grpSpPr>
          <p:pic>
            <p:nvPicPr>
              <p:cNvPr id="2" name="图片 10">
                <a:extLst>
                  <a:ext uri="{FF2B5EF4-FFF2-40B4-BE49-F238E27FC236}">
                    <a16:creationId xmlns:a16="http://schemas.microsoft.com/office/drawing/2014/main" id="{E0DB1B9E-965C-889D-88C7-FC60073E08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188951" y="3744048"/>
                <a:ext cx="2779893" cy="2736000"/>
              </a:xfrm>
              <a:prstGeom prst="rect">
                <a:avLst/>
              </a:prstGeom>
            </p:spPr>
          </p:pic>
          <p:sp>
            <p:nvSpPr>
              <p:cNvPr id="22" name="Text Box 686">
                <a:extLst>
                  <a:ext uri="{FF2B5EF4-FFF2-40B4-BE49-F238E27FC236}">
                    <a16:creationId xmlns:a16="http://schemas.microsoft.com/office/drawing/2014/main" id="{9C8200A8-B64A-C74B-14C0-CD3CDA4F2262}"/>
                  </a:ext>
                </a:extLst>
              </p:cNvPr>
              <p:cNvSpPr txBox="1"/>
              <p:nvPr/>
            </p:nvSpPr>
            <p:spPr>
              <a:xfrm>
                <a:off x="7543693" y="5439385"/>
                <a:ext cx="889953" cy="33375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b="1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RP11 KD</a:t>
                </a:r>
                <a:endParaRPr lang="en-HK" sz="1200"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Text Box 687">
                <a:extLst>
                  <a:ext uri="{FF2B5EF4-FFF2-40B4-BE49-F238E27FC236}">
                    <a16:creationId xmlns:a16="http://schemas.microsoft.com/office/drawing/2014/main" id="{CC8F35BC-746B-8A3F-AC44-149436F4C464}"/>
                  </a:ext>
                </a:extLst>
              </p:cNvPr>
              <p:cNvSpPr txBox="1"/>
              <p:nvPr/>
            </p:nvSpPr>
            <p:spPr>
              <a:xfrm>
                <a:off x="8817378" y="5440020"/>
                <a:ext cx="1055168" cy="333115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b="1">
                    <a:solidFill>
                      <a:srgbClr val="7030A0"/>
                    </a:solidFill>
                    <a:effectLst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Control</a:t>
                </a:r>
                <a:endParaRPr lang="en-HK" sz="1200"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50267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60E98840-020F-CEC7-A522-FD07521E0D3B}"/>
              </a:ext>
            </a:extLst>
          </p:cNvPr>
          <p:cNvGrpSpPr/>
          <p:nvPr/>
        </p:nvGrpSpPr>
        <p:grpSpPr>
          <a:xfrm>
            <a:off x="462687" y="548172"/>
            <a:ext cx="5273609" cy="3527578"/>
            <a:chOff x="2250919" y="1517990"/>
            <a:chExt cx="5273609" cy="3527578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E0694D8-ABBB-F0A3-9A7D-F8D265E9B156}"/>
                </a:ext>
              </a:extLst>
            </p:cNvPr>
            <p:cNvGrpSpPr/>
            <p:nvPr/>
          </p:nvGrpSpPr>
          <p:grpSpPr>
            <a:xfrm>
              <a:off x="2250919" y="1517990"/>
              <a:ext cx="2181121" cy="3527578"/>
              <a:chOff x="2250919" y="1517990"/>
              <a:chExt cx="2181121" cy="3527578"/>
            </a:xfrm>
          </p:grpSpPr>
          <p:pic>
            <p:nvPicPr>
              <p:cNvPr id="4" name="Picture 3" descr="Chart&#10;&#10;Description automatically generated">
                <a:extLst>
                  <a:ext uri="{FF2B5EF4-FFF2-40B4-BE49-F238E27FC236}">
                    <a16:creationId xmlns:a16="http://schemas.microsoft.com/office/drawing/2014/main" id="{81EE75E4-EB5A-8FC8-8297-6A2040291F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250919" y="1718309"/>
                <a:ext cx="2181121" cy="3327259"/>
              </a:xfrm>
              <a:prstGeom prst="rect">
                <a:avLst/>
              </a:prstGeom>
            </p:spPr>
          </p:pic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B14F4B3-7D89-EBCB-E214-B941010222F1}"/>
                  </a:ext>
                </a:extLst>
              </p:cNvPr>
              <p:cNvSpPr txBox="1"/>
              <p:nvPr/>
            </p:nvSpPr>
            <p:spPr>
              <a:xfrm>
                <a:off x="3048621" y="1517990"/>
                <a:ext cx="12609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>
                    <a:latin typeface="Arial" panose="020B0604020202020204" pitchFamily="34" charset="0"/>
                    <a:cs typeface="Arial" panose="020B0604020202020204" pitchFamily="34" charset="0"/>
                  </a:rPr>
                  <a:t>PLC/PRF/5</a:t>
                </a:r>
                <a:endParaRPr lang="zh-CN" altLang="en-US" sz="1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930FB0B-AEB6-15F0-A1A5-BA6CE855ACB6}"/>
                </a:ext>
              </a:extLst>
            </p:cNvPr>
            <p:cNvGrpSpPr/>
            <p:nvPr/>
          </p:nvGrpSpPr>
          <p:grpSpPr>
            <a:xfrm>
              <a:off x="5343407" y="1517990"/>
              <a:ext cx="2181121" cy="3527578"/>
              <a:chOff x="5343407" y="1517990"/>
              <a:chExt cx="2181121" cy="3527578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17010F04-0ADE-9BC1-E2D4-DB35DB1586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43407" y="1746201"/>
                <a:ext cx="2181121" cy="3299367"/>
              </a:xfrm>
              <a:prstGeom prst="rect">
                <a:avLst/>
              </a:prstGeom>
              <a:noFill/>
            </p:spPr>
          </p:pic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1005807-1909-C037-C335-EE72F478848D}"/>
                  </a:ext>
                </a:extLst>
              </p:cNvPr>
              <p:cNvSpPr txBox="1"/>
              <p:nvPr/>
            </p:nvSpPr>
            <p:spPr>
              <a:xfrm>
                <a:off x="6340226" y="1517990"/>
                <a:ext cx="102636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HK" sz="1400">
                    <a:latin typeface="Arial" panose="020B0604020202020204" pitchFamily="34" charset="0"/>
                    <a:cs typeface="Arial" panose="020B0604020202020204" pitchFamily="34" charset="0"/>
                  </a:rPr>
                  <a:t>MIHA</a:t>
                </a:r>
              </a:p>
            </p:txBody>
          </p:sp>
        </p:grp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898FBC3-148D-D804-159C-453C8B5C7ECD}"/>
              </a:ext>
            </a:extLst>
          </p:cNvPr>
          <p:cNvGrpSpPr/>
          <p:nvPr/>
        </p:nvGrpSpPr>
        <p:grpSpPr>
          <a:xfrm>
            <a:off x="5964593" y="548172"/>
            <a:ext cx="5481628" cy="3207967"/>
            <a:chOff x="1272521" y="3847484"/>
            <a:chExt cx="5481628" cy="3207967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4FC2568-EADD-2E4B-293E-E1F73B588908}"/>
                </a:ext>
              </a:extLst>
            </p:cNvPr>
            <p:cNvGrpSpPr/>
            <p:nvPr/>
          </p:nvGrpSpPr>
          <p:grpSpPr>
            <a:xfrm>
              <a:off x="1272521" y="3856621"/>
              <a:ext cx="2195415" cy="3198830"/>
              <a:chOff x="7494231" y="651603"/>
              <a:chExt cx="2195415" cy="3198830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F938D49B-032B-2601-9067-FC8C5EC119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494231" y="935783"/>
                <a:ext cx="2057400" cy="2914650"/>
              </a:xfrm>
              <a:prstGeom prst="rect">
                <a:avLst/>
              </a:prstGeom>
            </p:spPr>
          </p:pic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71D0447-DEB1-94A1-D5BD-37ECFABD2609}"/>
                  </a:ext>
                </a:extLst>
              </p:cNvPr>
              <p:cNvSpPr txBox="1"/>
              <p:nvPr/>
            </p:nvSpPr>
            <p:spPr>
              <a:xfrm>
                <a:off x="8448674" y="651603"/>
                <a:ext cx="12409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HK" sz="1400">
                    <a:latin typeface="Arial" panose="020B0604020202020204" pitchFamily="34" charset="0"/>
                    <a:cs typeface="Arial" panose="020B0604020202020204" pitchFamily="34" charset="0"/>
                  </a:rPr>
                  <a:t>JHH6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A9509A1-0091-11FC-FE95-04AB3E1BDB4B}"/>
                </a:ext>
              </a:extLst>
            </p:cNvPr>
            <p:cNvGrpSpPr/>
            <p:nvPr/>
          </p:nvGrpSpPr>
          <p:grpSpPr>
            <a:xfrm>
              <a:off x="4408085" y="3847484"/>
              <a:ext cx="2346064" cy="3207967"/>
              <a:chOff x="9551631" y="651603"/>
              <a:chExt cx="2346064" cy="3207967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61CFA89B-90CE-8310-FE34-E3698572AC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551631" y="887770"/>
                <a:ext cx="2114550" cy="2971800"/>
              </a:xfrm>
              <a:prstGeom prst="rect">
                <a:avLst/>
              </a:prstGeom>
            </p:spPr>
          </p:pic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E56DABD-2304-C214-7EEB-79AFBC369973}"/>
                  </a:ext>
                </a:extLst>
              </p:cNvPr>
              <p:cNvSpPr txBox="1"/>
              <p:nvPr/>
            </p:nvSpPr>
            <p:spPr>
              <a:xfrm>
                <a:off x="10656723" y="651603"/>
                <a:ext cx="12409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HK" sz="1400">
                    <a:latin typeface="Arial" panose="020B0604020202020204" pitchFamily="34" charset="0"/>
                    <a:cs typeface="Arial" panose="020B0604020202020204" pitchFamily="34" charset="0"/>
                  </a:rPr>
                  <a:t>HLF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70356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55F7CA4-7260-5DD9-D1B3-F4D9B522E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502" y="2190750"/>
            <a:ext cx="58674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2163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03ACB67-2C09-0D96-2C68-0368CAEB50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7729" y="440459"/>
            <a:ext cx="2609850" cy="4038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FBC9A31-9EEF-22AD-920D-78EF2BD6E7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146" y="421409"/>
            <a:ext cx="26003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8187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1B647AE-C49D-B249-9BDE-D9B75009EAB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912" y="285318"/>
            <a:ext cx="3778973" cy="18864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C6BB937-4FFE-1B22-5CF5-CA66996207D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50" y="172636"/>
            <a:ext cx="1731339" cy="27091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FE3AD08-CD19-1CA0-57E0-55047F02C1A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3835" y="3222857"/>
            <a:ext cx="1873683" cy="297505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BD6F25C-473B-7CF3-A19E-CADE1F3BB9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2221" y="3429000"/>
            <a:ext cx="1947887" cy="280538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334DB37-6AAF-B687-8EBE-2CECC19FC21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5268" y="285318"/>
            <a:ext cx="1831056" cy="29337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91BBBDA-5995-7FB4-80FE-E00BAE28AA5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19" y="2335131"/>
            <a:ext cx="3362903" cy="135503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6D5B657-17E6-4D5E-FBC8-D83447608BF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033" y="4257964"/>
            <a:ext cx="3778973" cy="155676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DBB137C-A175-D07C-E9A7-728A2048CF4E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6182" y="285318"/>
            <a:ext cx="1455179" cy="226701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DDA00B9-82E1-288D-F607-DA763D5FC5E2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6548" y="2552334"/>
            <a:ext cx="1329665" cy="209923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FE4AB9B-1D60-1FA7-1D2A-E520D22C68D6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6548" y="4710386"/>
            <a:ext cx="1329665" cy="1945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3326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DBC140A-18A9-7F6E-E9FE-611A58F08C67}"/>
              </a:ext>
            </a:extLst>
          </p:cNvPr>
          <p:cNvSpPr txBox="1"/>
          <p:nvPr/>
        </p:nvSpPr>
        <p:spPr>
          <a:xfrm>
            <a:off x="2253674" y="893878"/>
            <a:ext cx="1403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1400">
                <a:latin typeface="Arial" panose="020B0604020202020204" pitchFamily="34" charset="0"/>
                <a:cs typeface="Arial" panose="020B0604020202020204" pitchFamily="34" charset="0"/>
              </a:rPr>
              <a:t>Basal FAO-FA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E82CC1-76E8-B5D9-9C0E-ABC7FCE190F5}"/>
              </a:ext>
            </a:extLst>
          </p:cNvPr>
          <p:cNvSpPr txBox="1"/>
          <p:nvPr/>
        </p:nvSpPr>
        <p:spPr>
          <a:xfrm>
            <a:off x="7389093" y="586101"/>
            <a:ext cx="2082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cs typeface="Arial" panose="020B0604020202020204" pitchFamily="34" charset="0"/>
              </a:rPr>
              <a:t>Maximum</a:t>
            </a:r>
            <a:r>
              <a:rPr lang="en-HK" sz="1400">
                <a:latin typeface="Arial" panose="020B0604020202020204" pitchFamily="34" charset="0"/>
                <a:cs typeface="Arial" panose="020B0604020202020204" pitchFamily="34" charset="0"/>
              </a:rPr>
              <a:t> FAO-FA free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6CA35B2-FE48-46AE-359F-6AFC2957372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12" y="1487573"/>
            <a:ext cx="3129481" cy="168973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BC038C3-26CC-C5D5-F5CA-437137EEBFC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02" y="4016819"/>
            <a:ext cx="4668984" cy="249143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8BB3553-E059-915A-C2E6-E0F58710000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3272" y="1096704"/>
            <a:ext cx="4619769" cy="245530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F1DD985-146A-ED1D-DE00-BF3C43A1581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4475" y="1201656"/>
            <a:ext cx="1605623" cy="2529836"/>
          </a:xfrm>
          <a:prstGeom prst="rect">
            <a:avLst/>
          </a:prstGeom>
        </p:spPr>
      </p:pic>
      <p:pic>
        <p:nvPicPr>
          <p:cNvPr id="21" name="Picture 20" descr="Chart&#10;&#10;Description automatically generated">
            <a:extLst>
              <a:ext uri="{FF2B5EF4-FFF2-40B4-BE49-F238E27FC236}">
                <a16:creationId xmlns:a16="http://schemas.microsoft.com/office/drawing/2014/main" id="{58655221-0824-2613-C4D3-CC0C1F02917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3075" y="1313266"/>
            <a:ext cx="1195909" cy="186404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D659A91-209E-FE10-EA2B-FB66B4E9E731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5174" y="3897745"/>
            <a:ext cx="1616597" cy="271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457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6CAA470-44B0-74F7-84D1-6F13DF48CC25}"/>
              </a:ext>
            </a:extLst>
          </p:cNvPr>
          <p:cNvGrpSpPr/>
          <p:nvPr/>
        </p:nvGrpSpPr>
        <p:grpSpPr>
          <a:xfrm>
            <a:off x="938084" y="293669"/>
            <a:ext cx="9392377" cy="2431928"/>
            <a:chOff x="938084" y="293669"/>
            <a:chExt cx="9392377" cy="2431928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411DA08-B38D-73D3-CC78-3C25F33BAA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75440" y="293669"/>
              <a:ext cx="1155021" cy="2431928"/>
            </a:xfrm>
            <a:prstGeom prst="rect">
              <a:avLst/>
            </a:prstGeom>
          </p:spPr>
        </p:pic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0E45C0A3-7F09-7247-D4C4-E8FBC8B77B03}"/>
                </a:ext>
              </a:extLst>
            </p:cNvPr>
            <p:cNvGrpSpPr/>
            <p:nvPr/>
          </p:nvGrpSpPr>
          <p:grpSpPr>
            <a:xfrm>
              <a:off x="938084" y="572320"/>
              <a:ext cx="7534919" cy="1898978"/>
              <a:chOff x="938084" y="572320"/>
              <a:chExt cx="7534919" cy="1898978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9EAFB5E-1A49-5509-472B-4C2C5ED51BA5}"/>
                  </a:ext>
                </a:extLst>
              </p:cNvPr>
              <p:cNvSpPr txBox="1"/>
              <p:nvPr/>
            </p:nvSpPr>
            <p:spPr>
              <a:xfrm>
                <a:off x="938084" y="1521809"/>
                <a:ext cx="92345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HK" sz="1400">
                    <a:latin typeface="Arial" panose="020B0604020202020204" pitchFamily="34" charset="0"/>
                    <a:cs typeface="Arial" panose="020B0604020202020204" pitchFamily="34" charset="0"/>
                  </a:rPr>
                  <a:t>Migration</a:t>
                </a:r>
              </a:p>
            </p:txBody>
          </p:sp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F9907BC1-D0E1-CA4C-53D0-A87D00D234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61538" y="880098"/>
                <a:ext cx="2123792" cy="1591200"/>
              </a:xfrm>
              <a:prstGeom prst="rect">
                <a:avLst/>
              </a:prstGeom>
            </p:spPr>
          </p:pic>
          <p:pic>
            <p:nvPicPr>
              <p:cNvPr id="11" name="Picture 10" descr="A picture containing outdoor&#10;&#10;Description automatically generated">
                <a:extLst>
                  <a:ext uri="{FF2B5EF4-FFF2-40B4-BE49-F238E27FC236}">
                    <a16:creationId xmlns:a16="http://schemas.microsoft.com/office/drawing/2014/main" id="{8B903F6E-9053-E4B8-CAA4-EF3A4F7B84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105374" y="880098"/>
                <a:ext cx="2123792" cy="1591200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FD4F8BFA-6CC9-5C2E-B3DE-CA9308B0C3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49210" y="880098"/>
                <a:ext cx="2123792" cy="1591200"/>
              </a:xfrm>
              <a:prstGeom prst="rect">
                <a:avLst/>
              </a:prstGeom>
            </p:spPr>
          </p:pic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E70D746-A3B8-748F-7E97-2AB4A6EF6189}"/>
                  </a:ext>
                </a:extLst>
              </p:cNvPr>
              <p:cNvSpPr txBox="1"/>
              <p:nvPr/>
            </p:nvSpPr>
            <p:spPr>
              <a:xfrm>
                <a:off x="2409434" y="572320"/>
                <a:ext cx="115502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HK" sz="1400">
                    <a:latin typeface="Arial" panose="020B0604020202020204" pitchFamily="34" charset="0"/>
                    <a:cs typeface="Arial" panose="020B0604020202020204" pitchFamily="34" charset="0"/>
                  </a:rPr>
                  <a:t>shRP11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2AF9E23-6031-39FF-A9C6-11ABE6A37D6B}"/>
                  </a:ext>
                </a:extLst>
              </p:cNvPr>
              <p:cNvSpPr txBox="1"/>
              <p:nvPr/>
            </p:nvSpPr>
            <p:spPr>
              <a:xfrm>
                <a:off x="4517753" y="572320"/>
                <a:ext cx="130261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HK" sz="1400">
                    <a:latin typeface="Arial" panose="020B0604020202020204" pitchFamily="34" charset="0"/>
                    <a:cs typeface="Arial" panose="020B0604020202020204" pitchFamily="34" charset="0"/>
                  </a:rPr>
                  <a:t>shRP11+Dox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7B6D21B-2D6D-4067-A93F-7E9D50C64F5B}"/>
                  </a:ext>
                </a:extLst>
              </p:cNvPr>
              <p:cNvSpPr txBox="1"/>
              <p:nvPr/>
            </p:nvSpPr>
            <p:spPr>
              <a:xfrm>
                <a:off x="6371629" y="572320"/>
                <a:ext cx="210137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HK" sz="1400">
                    <a:latin typeface="Arial" panose="020B0604020202020204" pitchFamily="34" charset="0"/>
                    <a:cs typeface="Arial" panose="020B0604020202020204" pitchFamily="34" charset="0"/>
                  </a:rPr>
                  <a:t>NR4A1+shRP11+Dox</a:t>
                </a:r>
              </a:p>
            </p:txBody>
          </p:sp>
        </p:grp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89F047E5-4C37-41CC-14D0-0B8B337B02A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5441" y="2725597"/>
            <a:ext cx="1155021" cy="2411956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60F6CBF5-4C29-E397-3AB6-629EE2B4E170}"/>
              </a:ext>
            </a:extLst>
          </p:cNvPr>
          <p:cNvGrpSpPr/>
          <p:nvPr/>
        </p:nvGrpSpPr>
        <p:grpSpPr>
          <a:xfrm>
            <a:off x="938083" y="2618083"/>
            <a:ext cx="7534919" cy="1898977"/>
            <a:chOff x="938083" y="2618083"/>
            <a:chExt cx="7534919" cy="189897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D144DCA-2E18-2398-2794-F73B4B4202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1537" y="2925860"/>
              <a:ext cx="2123791" cy="15912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4388DB3-E41F-A36E-83A7-573DE56A56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05373" y="2925860"/>
              <a:ext cx="2123792" cy="15912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F3F511A-7A6E-D01E-99DE-A9CCDC51D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49210" y="2925860"/>
              <a:ext cx="2123792" cy="159120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CF63AF2-F1A2-EAD4-FE2B-4E0CA8B0575F}"/>
                </a:ext>
              </a:extLst>
            </p:cNvPr>
            <p:cNvSpPr txBox="1"/>
            <p:nvPr/>
          </p:nvSpPr>
          <p:spPr>
            <a:xfrm>
              <a:off x="938083" y="3567571"/>
              <a:ext cx="92345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Invasion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6D2CD41-8E0C-695C-A347-E680576A9836}"/>
                </a:ext>
              </a:extLst>
            </p:cNvPr>
            <p:cNvSpPr txBox="1"/>
            <p:nvPr/>
          </p:nvSpPr>
          <p:spPr>
            <a:xfrm>
              <a:off x="2387042" y="2618083"/>
              <a:ext cx="11550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shRP11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E586EF8-5E01-83CA-0AF3-0F4B6594D885}"/>
                </a:ext>
              </a:extLst>
            </p:cNvPr>
            <p:cNvSpPr txBox="1"/>
            <p:nvPr/>
          </p:nvSpPr>
          <p:spPr>
            <a:xfrm>
              <a:off x="4495361" y="2618083"/>
              <a:ext cx="13026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shRP11+Dox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7CE5F33-FCB9-1607-12DF-40CC4F932D5C}"/>
                </a:ext>
              </a:extLst>
            </p:cNvPr>
            <p:cNvSpPr txBox="1"/>
            <p:nvPr/>
          </p:nvSpPr>
          <p:spPr>
            <a:xfrm>
              <a:off x="6349237" y="2618083"/>
              <a:ext cx="21013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NR4A1+shRP11+Dox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56601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815E68F-9EED-3B6F-268F-4205E97966A9}"/>
              </a:ext>
            </a:extLst>
          </p:cNvPr>
          <p:cNvGrpSpPr/>
          <p:nvPr/>
        </p:nvGrpSpPr>
        <p:grpSpPr>
          <a:xfrm>
            <a:off x="501539" y="810789"/>
            <a:ext cx="7794310" cy="3403485"/>
            <a:chOff x="501539" y="810789"/>
            <a:chExt cx="7794310" cy="3403485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4E4A52F1-B864-FA80-A434-EF9AF75261F8}"/>
                </a:ext>
              </a:extLst>
            </p:cNvPr>
            <p:cNvGrpSpPr/>
            <p:nvPr/>
          </p:nvGrpSpPr>
          <p:grpSpPr>
            <a:xfrm>
              <a:off x="501539" y="1209774"/>
              <a:ext cx="5883591" cy="3004500"/>
              <a:chOff x="501539" y="1209774"/>
              <a:chExt cx="5883591" cy="3004500"/>
            </a:xfrm>
          </p:grpSpPr>
          <p:pic>
            <p:nvPicPr>
              <p:cNvPr id="5" name="Picture 4" descr="A picture containing outdoor, nature, ground, beach&#10;&#10;Description automatically generated">
                <a:extLst>
                  <a:ext uri="{FF2B5EF4-FFF2-40B4-BE49-F238E27FC236}">
                    <a16:creationId xmlns:a16="http://schemas.microsoft.com/office/drawing/2014/main" id="{F5925CCD-C2AB-AA9E-975C-FA3CDF626C71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26316" y="2942615"/>
                <a:ext cx="1572302" cy="1271659"/>
              </a:xfrm>
              <a:prstGeom prst="rect">
                <a:avLst/>
              </a:prstGeom>
            </p:spPr>
          </p:pic>
          <p:pic>
            <p:nvPicPr>
              <p:cNvPr id="7" name="Picture 6" descr="A close up of a grey surface&#10;&#10;Description automatically generated with low confidence">
                <a:extLst>
                  <a:ext uri="{FF2B5EF4-FFF2-40B4-BE49-F238E27FC236}">
                    <a16:creationId xmlns:a16="http://schemas.microsoft.com/office/drawing/2014/main" id="{6712ED0B-F1AD-D118-9E09-8A4313A43FE9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4" cstate="email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87304" y="2942615"/>
                <a:ext cx="1572302" cy="1271659"/>
              </a:xfrm>
              <a:prstGeom prst="rect">
                <a:avLst/>
              </a:prstGeom>
            </p:spPr>
          </p:pic>
          <p:pic>
            <p:nvPicPr>
              <p:cNvPr id="11" name="Picture 10" descr="A picture containing nature, crater&#10;&#10;Description automatically generated">
                <a:extLst>
                  <a:ext uri="{FF2B5EF4-FFF2-40B4-BE49-F238E27FC236}">
                    <a16:creationId xmlns:a16="http://schemas.microsoft.com/office/drawing/2014/main" id="{DCEB644B-C670-C3FE-8449-8E49E21B0A76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6" cstate="email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87304" y="1526957"/>
                <a:ext cx="1572302" cy="1271659"/>
              </a:xfrm>
              <a:prstGeom prst="rect">
                <a:avLst/>
              </a:prstGeom>
            </p:spPr>
          </p:pic>
          <p:pic>
            <p:nvPicPr>
              <p:cNvPr id="13" name="Picture 12" descr="A picture containing outdoor, nature&#10;&#10;Description automatically generated">
                <a:extLst>
                  <a:ext uri="{FF2B5EF4-FFF2-40B4-BE49-F238E27FC236}">
                    <a16:creationId xmlns:a16="http://schemas.microsoft.com/office/drawing/2014/main" id="{A45B5878-9285-5C25-217B-1E3019B47829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8" cstate="email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48292" y="2942615"/>
                <a:ext cx="1572302" cy="1271659"/>
              </a:xfrm>
              <a:prstGeom prst="rect">
                <a:avLst/>
              </a:prstGeom>
            </p:spPr>
          </p:pic>
          <p:pic>
            <p:nvPicPr>
              <p:cNvPr id="17" name="Picture 16" descr="A picture containing nature, crater&#10;&#10;Description automatically generated">
                <a:extLst>
                  <a:ext uri="{FF2B5EF4-FFF2-40B4-BE49-F238E27FC236}">
                    <a16:creationId xmlns:a16="http://schemas.microsoft.com/office/drawing/2014/main" id="{C8384A7B-B7B8-1324-1054-8A473787640B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10" cstate="email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48292" y="1526957"/>
                <a:ext cx="1572302" cy="1271659"/>
              </a:xfrm>
              <a:prstGeom prst="rect">
                <a:avLst/>
              </a:prstGeom>
            </p:spPr>
          </p:pic>
          <p:pic>
            <p:nvPicPr>
              <p:cNvPr id="19" name="Picture 18" descr="A picture containing beach, nature&#10;&#10;Description automatically generated">
                <a:extLst>
                  <a:ext uri="{FF2B5EF4-FFF2-40B4-BE49-F238E27FC236}">
                    <a16:creationId xmlns:a16="http://schemas.microsoft.com/office/drawing/2014/main" id="{EF881B6F-97E6-B842-F361-49EA5481A69A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12" cstate="email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26316" y="1526957"/>
                <a:ext cx="1572302" cy="1271659"/>
              </a:xfrm>
              <a:prstGeom prst="rect">
                <a:avLst/>
              </a:prstGeom>
            </p:spPr>
          </p:pic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78CEBA8C-B179-08DE-7AD0-EC420631F7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99492" y="1523817"/>
                <a:ext cx="0" cy="1271659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E90B0E9E-5140-E700-7419-88E9FE7200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2949" y="1523817"/>
                <a:ext cx="0" cy="1271659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01FDF2D4-90AD-08DC-1944-379C11C8DD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59019" y="1523817"/>
                <a:ext cx="0" cy="1271659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B1A6603B-25C7-1C63-971E-19FBAC1AC3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5492" y="1523817"/>
                <a:ext cx="0" cy="1271659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CEC043E6-6123-7A0A-641B-E2BC7831FF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01492" y="1523817"/>
                <a:ext cx="0" cy="1271659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C96ABFFF-8FFB-30A1-60A0-EE961BC2CC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29565" y="1523817"/>
                <a:ext cx="0" cy="1271659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108FDB73-1CD0-E6A7-74BD-47A5DE230F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14947" y="2942615"/>
                <a:ext cx="0" cy="1271659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E6AC396B-B106-1374-AAED-4695FB72CA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10509" y="2942615"/>
                <a:ext cx="0" cy="1271659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DCAC6884-12F4-A1BF-7BBD-9E269229CA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19635" y="2942615"/>
                <a:ext cx="0" cy="1271659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591DA393-31B7-A6E9-2B4B-239728E5FC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72365" y="2942615"/>
                <a:ext cx="0" cy="1271659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6AD89A1A-79BE-7D38-F2F4-BA9108B6D0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04874" y="2942615"/>
                <a:ext cx="0" cy="1271659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578BA37-106F-6E53-6D0E-66FB15D35865}"/>
                  </a:ext>
                </a:extLst>
              </p:cNvPr>
              <p:cNvSpPr txBox="1"/>
              <p:nvPr/>
            </p:nvSpPr>
            <p:spPr>
              <a:xfrm>
                <a:off x="501539" y="2005757"/>
                <a:ext cx="71582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HK" sz="1400">
                    <a:latin typeface="Arial" panose="020B0604020202020204" pitchFamily="34" charset="0"/>
                    <a:cs typeface="Arial" panose="020B0604020202020204" pitchFamily="34" charset="0"/>
                  </a:rPr>
                  <a:t>0h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A74E7ED3-35BA-849E-6F61-2076364C05CF}"/>
                  </a:ext>
                </a:extLst>
              </p:cNvPr>
              <p:cNvSpPr txBox="1"/>
              <p:nvPr/>
            </p:nvSpPr>
            <p:spPr>
              <a:xfrm>
                <a:off x="510491" y="3429000"/>
                <a:ext cx="71582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HK" sz="1400">
                    <a:latin typeface="Arial" panose="020B0604020202020204" pitchFamily="34" charset="0"/>
                    <a:cs typeface="Arial" panose="020B0604020202020204" pitchFamily="34" charset="0"/>
                  </a:rPr>
                  <a:t>48h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35EAF01A-7ED0-FF32-F9F7-5C4CBD77DB87}"/>
                  </a:ext>
                </a:extLst>
              </p:cNvPr>
              <p:cNvSpPr txBox="1"/>
              <p:nvPr/>
            </p:nvSpPr>
            <p:spPr>
              <a:xfrm>
                <a:off x="1430031" y="1217610"/>
                <a:ext cx="115502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HK" sz="1400">
                    <a:latin typeface="Arial" panose="020B0604020202020204" pitchFamily="34" charset="0"/>
                    <a:cs typeface="Arial" panose="020B0604020202020204" pitchFamily="34" charset="0"/>
                  </a:rPr>
                  <a:t>shRP11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7337B070-FAC1-3B4D-8B37-86AA008E3BFE}"/>
                  </a:ext>
                </a:extLst>
              </p:cNvPr>
              <p:cNvSpPr txBox="1"/>
              <p:nvPr/>
            </p:nvSpPr>
            <p:spPr>
              <a:xfrm>
                <a:off x="3070801" y="1209859"/>
                <a:ext cx="130261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HK" sz="1400">
                    <a:latin typeface="Arial" panose="020B0604020202020204" pitchFamily="34" charset="0"/>
                    <a:cs typeface="Arial" panose="020B0604020202020204" pitchFamily="34" charset="0"/>
                  </a:rPr>
                  <a:t>shRP11+Dox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754032A3-6877-3A1C-66BB-429E085223D0}"/>
                  </a:ext>
                </a:extLst>
              </p:cNvPr>
              <p:cNvSpPr txBox="1"/>
              <p:nvPr/>
            </p:nvSpPr>
            <p:spPr>
              <a:xfrm>
                <a:off x="4283756" y="1209774"/>
                <a:ext cx="210137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HK" sz="1400">
                    <a:latin typeface="Arial" panose="020B0604020202020204" pitchFamily="34" charset="0"/>
                    <a:cs typeface="Arial" panose="020B0604020202020204" pitchFamily="34" charset="0"/>
                  </a:rPr>
                  <a:t>NR4A1+shRP11+Dox</a:t>
                </a:r>
              </a:p>
            </p:txBody>
          </p:sp>
        </p:grpSp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558B0FDB-3C66-2240-6A32-4C74DF5BBB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62480" y="810789"/>
              <a:ext cx="1633369" cy="34034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95201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440DBE8-F9BC-B70D-5AB9-FFC70D966437}"/>
              </a:ext>
            </a:extLst>
          </p:cNvPr>
          <p:cNvGrpSpPr/>
          <p:nvPr/>
        </p:nvGrpSpPr>
        <p:grpSpPr>
          <a:xfrm>
            <a:off x="1729569" y="1358284"/>
            <a:ext cx="7159747" cy="2948848"/>
            <a:chOff x="1729569" y="1358284"/>
            <a:chExt cx="7159747" cy="2948848"/>
          </a:xfrm>
        </p:grpSpPr>
        <p:pic>
          <p:nvPicPr>
            <p:cNvPr id="5" name="Picture 4" descr="A picture containing table, indoor, cup, several&#10;&#10;Description automatically generated">
              <a:extLst>
                <a:ext uri="{FF2B5EF4-FFF2-40B4-BE49-F238E27FC236}">
                  <a16:creationId xmlns:a16="http://schemas.microsoft.com/office/drawing/2014/main" id="{935845CE-027F-99B7-8A6D-ACF3A8ADD3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29569" y="1754908"/>
              <a:ext cx="1738933" cy="1674091"/>
            </a:xfrm>
            <a:prstGeom prst="rect">
              <a:avLst/>
            </a:prstGeom>
          </p:spPr>
        </p:pic>
        <p:pic>
          <p:nvPicPr>
            <p:cNvPr id="7" name="Picture 6" descr="A picture containing indoor, several&#10;&#10;Description automatically generated">
              <a:extLst>
                <a:ext uri="{FF2B5EF4-FFF2-40B4-BE49-F238E27FC236}">
                  <a16:creationId xmlns:a16="http://schemas.microsoft.com/office/drawing/2014/main" id="{4465D1E5-9287-5060-7981-3AB77C8A42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5376011" y="1754908"/>
              <a:ext cx="1679785" cy="1674091"/>
            </a:xfrm>
            <a:prstGeom prst="rect">
              <a:avLst/>
            </a:prstGeom>
          </p:spPr>
        </p:pic>
        <p:pic>
          <p:nvPicPr>
            <p:cNvPr id="8" name="Picture 7" descr="A picture containing table, indoor, cup, several&#10;&#10;Description automatically generated">
              <a:extLst>
                <a:ext uri="{FF2B5EF4-FFF2-40B4-BE49-F238E27FC236}">
                  <a16:creationId xmlns:a16="http://schemas.microsoft.com/office/drawing/2014/main" id="{8EEC860C-7372-DFCB-3C10-D52B76AA7F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49967" y="1754908"/>
              <a:ext cx="1744579" cy="1674091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F75EB7E-95A6-35DA-58A8-55D4B518A21B}"/>
                </a:ext>
              </a:extLst>
            </p:cNvPr>
            <p:cNvSpPr txBox="1"/>
            <p:nvPr/>
          </p:nvSpPr>
          <p:spPr>
            <a:xfrm>
              <a:off x="2070846" y="1447130"/>
              <a:ext cx="11550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shRP11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4E47132-3A0B-D1AC-E7D2-B454CAAA194C}"/>
                </a:ext>
              </a:extLst>
            </p:cNvPr>
            <p:cNvSpPr txBox="1"/>
            <p:nvPr/>
          </p:nvSpPr>
          <p:spPr>
            <a:xfrm>
              <a:off x="3740755" y="1447204"/>
              <a:ext cx="13026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shRP11+Dox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260E0C7-B0BC-3D02-04FE-360C5D9C70DE}"/>
                </a:ext>
              </a:extLst>
            </p:cNvPr>
            <p:cNvSpPr txBox="1"/>
            <p:nvPr/>
          </p:nvSpPr>
          <p:spPr>
            <a:xfrm>
              <a:off x="5165217" y="1447130"/>
              <a:ext cx="21013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NR4A1+shRP11+Dox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CA26DEB-A5A8-D836-ABEB-1CDA11DE2A7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44381" y="1358284"/>
              <a:ext cx="1444935" cy="2948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98928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D730562-F0D4-0373-D3AA-E7BE6B28AF0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3642" y="201852"/>
            <a:ext cx="3191741" cy="2848456"/>
          </a:xfrm>
          <a:prstGeom prst="rect">
            <a:avLst/>
          </a:prstGeom>
        </p:spPr>
      </p:pic>
      <p:sp>
        <p:nvSpPr>
          <p:cNvPr id="5" name="Text Box 686">
            <a:extLst>
              <a:ext uri="{FF2B5EF4-FFF2-40B4-BE49-F238E27FC236}">
                <a16:creationId xmlns:a16="http://schemas.microsoft.com/office/drawing/2014/main" id="{5405C7BF-B54B-4AEE-9827-8FD3F5E5FBB0}"/>
              </a:ext>
            </a:extLst>
          </p:cNvPr>
          <p:cNvSpPr txBox="1"/>
          <p:nvPr/>
        </p:nvSpPr>
        <p:spPr>
          <a:xfrm>
            <a:off x="985030" y="2195983"/>
            <a:ext cx="889953" cy="33375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r>
              <a:rPr lang="en-US" sz="1200" b="1">
                <a:solidFill>
                  <a:srgbClr val="FF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RP11 KD</a:t>
            </a:r>
            <a:endParaRPr lang="en-HK" sz="120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Text Box 687">
            <a:extLst>
              <a:ext uri="{FF2B5EF4-FFF2-40B4-BE49-F238E27FC236}">
                <a16:creationId xmlns:a16="http://schemas.microsoft.com/office/drawing/2014/main" id="{7AFBB2D7-CE0B-11F0-D4CA-837925148842}"/>
              </a:ext>
            </a:extLst>
          </p:cNvPr>
          <p:cNvSpPr txBox="1"/>
          <p:nvPr/>
        </p:nvSpPr>
        <p:spPr>
          <a:xfrm>
            <a:off x="2667088" y="2196618"/>
            <a:ext cx="1055168" cy="33311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sz="1200" b="1">
                <a:solidFill>
                  <a:srgbClr val="7030A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Control</a:t>
            </a:r>
            <a:endParaRPr lang="en-HK" sz="120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A8AEB62-13E7-741F-4019-93C521F17BD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2332" y="186301"/>
            <a:ext cx="2905705" cy="2894035"/>
          </a:xfrm>
          <a:prstGeom prst="rect">
            <a:avLst/>
          </a:prstGeom>
        </p:spPr>
      </p:pic>
      <p:sp>
        <p:nvSpPr>
          <p:cNvPr id="9" name="Text Box 686">
            <a:extLst>
              <a:ext uri="{FF2B5EF4-FFF2-40B4-BE49-F238E27FC236}">
                <a16:creationId xmlns:a16="http://schemas.microsoft.com/office/drawing/2014/main" id="{E0B9E7F3-156A-C248-8DFC-7B39E0511FC4}"/>
              </a:ext>
            </a:extLst>
          </p:cNvPr>
          <p:cNvSpPr txBox="1"/>
          <p:nvPr/>
        </p:nvSpPr>
        <p:spPr>
          <a:xfrm>
            <a:off x="4356304" y="2080530"/>
            <a:ext cx="889953" cy="33375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r>
              <a:rPr lang="en-US" sz="1200" b="1">
                <a:solidFill>
                  <a:srgbClr val="FF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RP11 KD</a:t>
            </a:r>
            <a:endParaRPr lang="en-HK" sz="120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Text Box 687">
            <a:extLst>
              <a:ext uri="{FF2B5EF4-FFF2-40B4-BE49-F238E27FC236}">
                <a16:creationId xmlns:a16="http://schemas.microsoft.com/office/drawing/2014/main" id="{F8B68760-7EED-D082-A6F4-1272763723D7}"/>
              </a:ext>
            </a:extLst>
          </p:cNvPr>
          <p:cNvSpPr txBox="1"/>
          <p:nvPr/>
        </p:nvSpPr>
        <p:spPr>
          <a:xfrm>
            <a:off x="5807455" y="2081165"/>
            <a:ext cx="1055168" cy="33311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sz="1200" b="1">
                <a:solidFill>
                  <a:srgbClr val="7030A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Control</a:t>
            </a:r>
            <a:endParaRPr lang="en-HK" sz="120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BF65913-866B-4B39-4AB4-81A006F5F2F0}"/>
              </a:ext>
            </a:extLst>
          </p:cNvPr>
          <p:cNvGrpSpPr/>
          <p:nvPr/>
        </p:nvGrpSpPr>
        <p:grpSpPr>
          <a:xfrm>
            <a:off x="7124986" y="201851"/>
            <a:ext cx="3221220" cy="2878485"/>
            <a:chOff x="6986440" y="580543"/>
            <a:chExt cx="3221220" cy="2878485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550FF89-F8E4-3BA6-04F9-67AD4CBCC7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86440" y="580543"/>
              <a:ext cx="3221220" cy="2878485"/>
            </a:xfrm>
            <a:prstGeom prst="rect">
              <a:avLst/>
            </a:prstGeom>
          </p:spPr>
        </p:pic>
        <p:sp>
          <p:nvSpPr>
            <p:cNvPr id="12" name="Text Box 686">
              <a:extLst>
                <a:ext uri="{FF2B5EF4-FFF2-40B4-BE49-F238E27FC236}">
                  <a16:creationId xmlns:a16="http://schemas.microsoft.com/office/drawing/2014/main" id="{661FF7F7-86D2-1E8C-7ABF-97CBB4061758}"/>
                </a:ext>
              </a:extLst>
            </p:cNvPr>
            <p:cNvSpPr txBox="1"/>
            <p:nvPr/>
          </p:nvSpPr>
          <p:spPr>
            <a:xfrm>
              <a:off x="7359161" y="2610984"/>
              <a:ext cx="889953" cy="33375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b="1">
                  <a:solidFill>
                    <a:srgbClr val="FF0000"/>
                  </a:solidFill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RP11 KD</a:t>
              </a:r>
              <a:endParaRPr lang="en-HK" sz="120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3" name="Text Box 687">
              <a:extLst>
                <a:ext uri="{FF2B5EF4-FFF2-40B4-BE49-F238E27FC236}">
                  <a16:creationId xmlns:a16="http://schemas.microsoft.com/office/drawing/2014/main" id="{F5E1866D-DEFC-D106-94B8-5E7EE5F41348}"/>
                </a:ext>
              </a:extLst>
            </p:cNvPr>
            <p:cNvSpPr txBox="1"/>
            <p:nvPr/>
          </p:nvSpPr>
          <p:spPr>
            <a:xfrm>
              <a:off x="9078163" y="2611619"/>
              <a:ext cx="1055168" cy="33311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b="1">
                  <a:solidFill>
                    <a:srgbClr val="7030A0"/>
                  </a:solidFill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Control</a:t>
              </a:r>
              <a:endParaRPr lang="en-HK" sz="120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A0EAFA6-3D01-BED5-8C15-8AAF61ADA977}"/>
              </a:ext>
            </a:extLst>
          </p:cNvPr>
          <p:cNvGrpSpPr/>
          <p:nvPr/>
        </p:nvGrpSpPr>
        <p:grpSpPr>
          <a:xfrm>
            <a:off x="612183" y="3428999"/>
            <a:ext cx="9950298" cy="2869200"/>
            <a:chOff x="612183" y="3428999"/>
            <a:chExt cx="9950298" cy="2869200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A6EFDF0-BB3A-1B8E-0589-6DDAC953C389}"/>
                </a:ext>
              </a:extLst>
            </p:cNvPr>
            <p:cNvGrpSpPr/>
            <p:nvPr/>
          </p:nvGrpSpPr>
          <p:grpSpPr>
            <a:xfrm>
              <a:off x="612183" y="3450599"/>
              <a:ext cx="3193200" cy="2847600"/>
              <a:chOff x="612183" y="3428999"/>
              <a:chExt cx="3193200" cy="2847600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16881E2D-E690-6226-7287-F784BA4192B2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12183" y="3428999"/>
                <a:ext cx="3193200" cy="2847600"/>
              </a:xfrm>
              <a:prstGeom prst="rect">
                <a:avLst/>
              </a:prstGeom>
            </p:spPr>
          </p:pic>
          <p:sp>
            <p:nvSpPr>
              <p:cNvPr id="19" name="Text Box 686">
                <a:extLst>
                  <a:ext uri="{FF2B5EF4-FFF2-40B4-BE49-F238E27FC236}">
                    <a16:creationId xmlns:a16="http://schemas.microsoft.com/office/drawing/2014/main" id="{C51A8498-014C-78CC-4888-2A75244E4905}"/>
                  </a:ext>
                </a:extLst>
              </p:cNvPr>
              <p:cNvSpPr txBox="1"/>
              <p:nvPr/>
            </p:nvSpPr>
            <p:spPr>
              <a:xfrm>
                <a:off x="1016183" y="5183946"/>
                <a:ext cx="889953" cy="33375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b="1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RP11 KD</a:t>
                </a:r>
                <a:endParaRPr lang="en-HK" sz="1200"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0" name="Text Box 687">
                <a:extLst>
                  <a:ext uri="{FF2B5EF4-FFF2-40B4-BE49-F238E27FC236}">
                    <a16:creationId xmlns:a16="http://schemas.microsoft.com/office/drawing/2014/main" id="{B6D3502F-28FF-E60C-7073-BDB68E1C4607}"/>
                  </a:ext>
                </a:extLst>
              </p:cNvPr>
              <p:cNvSpPr txBox="1"/>
              <p:nvPr/>
            </p:nvSpPr>
            <p:spPr>
              <a:xfrm>
                <a:off x="2642823" y="5184581"/>
                <a:ext cx="1055168" cy="333115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b="1">
                    <a:solidFill>
                      <a:srgbClr val="7030A0"/>
                    </a:solidFill>
                    <a:effectLst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Control</a:t>
                </a:r>
                <a:endParaRPr lang="en-HK" sz="1200"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E9C134D-1A5A-BD51-EE64-0668840BA833}"/>
                </a:ext>
              </a:extLst>
            </p:cNvPr>
            <p:cNvGrpSpPr/>
            <p:nvPr/>
          </p:nvGrpSpPr>
          <p:grpSpPr>
            <a:xfrm>
              <a:off x="4012332" y="3428999"/>
              <a:ext cx="3171600" cy="2869200"/>
              <a:chOff x="4012332" y="3428999"/>
              <a:chExt cx="3171600" cy="2869200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D00C89B3-D7A4-7CAE-9CEE-BBAB4A773EDB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012332" y="3428999"/>
                <a:ext cx="3171600" cy="2869200"/>
              </a:xfrm>
              <a:prstGeom prst="rect">
                <a:avLst/>
              </a:prstGeom>
            </p:spPr>
          </p:pic>
          <p:sp>
            <p:nvSpPr>
              <p:cNvPr id="21" name="Text Box 686">
                <a:extLst>
                  <a:ext uri="{FF2B5EF4-FFF2-40B4-BE49-F238E27FC236}">
                    <a16:creationId xmlns:a16="http://schemas.microsoft.com/office/drawing/2014/main" id="{43E37743-5FC2-FC0C-36FC-8B43FBA7AAE2}"/>
                  </a:ext>
                </a:extLst>
              </p:cNvPr>
              <p:cNvSpPr txBox="1"/>
              <p:nvPr/>
            </p:nvSpPr>
            <p:spPr>
              <a:xfrm>
                <a:off x="4393248" y="5202418"/>
                <a:ext cx="889953" cy="33375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b="1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RP11 KD</a:t>
                </a:r>
                <a:endParaRPr lang="en-HK" sz="1200"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2" name="Text Box 687">
                <a:extLst>
                  <a:ext uri="{FF2B5EF4-FFF2-40B4-BE49-F238E27FC236}">
                    <a16:creationId xmlns:a16="http://schemas.microsoft.com/office/drawing/2014/main" id="{AA1A2F8E-B3AF-3844-7137-8CA3A49EC695}"/>
                  </a:ext>
                </a:extLst>
              </p:cNvPr>
              <p:cNvSpPr txBox="1"/>
              <p:nvPr/>
            </p:nvSpPr>
            <p:spPr>
              <a:xfrm>
                <a:off x="6047596" y="5203053"/>
                <a:ext cx="1055168" cy="333115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b="1">
                    <a:solidFill>
                      <a:srgbClr val="7030A0"/>
                    </a:solidFill>
                    <a:effectLst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Control</a:t>
                </a:r>
                <a:endParaRPr lang="en-HK" sz="1200"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424D1A6E-1624-F9C3-65AB-AE03F947E427}"/>
                </a:ext>
              </a:extLst>
            </p:cNvPr>
            <p:cNvGrpSpPr/>
            <p:nvPr/>
          </p:nvGrpSpPr>
          <p:grpSpPr>
            <a:xfrm>
              <a:off x="7390881" y="3428999"/>
              <a:ext cx="3171600" cy="2869200"/>
              <a:chOff x="7390881" y="3407399"/>
              <a:chExt cx="3171600" cy="2869200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6BF7970B-70CA-609A-9D18-574779F1AA55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390881" y="3407399"/>
                <a:ext cx="3171600" cy="2869200"/>
              </a:xfrm>
              <a:prstGeom prst="rect">
                <a:avLst/>
              </a:prstGeom>
            </p:spPr>
          </p:pic>
          <p:sp>
            <p:nvSpPr>
              <p:cNvPr id="23" name="Text Box 686">
                <a:extLst>
                  <a:ext uri="{FF2B5EF4-FFF2-40B4-BE49-F238E27FC236}">
                    <a16:creationId xmlns:a16="http://schemas.microsoft.com/office/drawing/2014/main" id="{868751A0-F90A-4A7F-6EBE-A47FD4D38619}"/>
                  </a:ext>
                </a:extLst>
              </p:cNvPr>
              <p:cNvSpPr txBox="1"/>
              <p:nvPr/>
            </p:nvSpPr>
            <p:spPr>
              <a:xfrm>
                <a:off x="7808742" y="5183311"/>
                <a:ext cx="889953" cy="33375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b="1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RP11 KD</a:t>
                </a:r>
                <a:endParaRPr lang="en-HK" sz="1200"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Text Box 687">
                <a:extLst>
                  <a:ext uri="{FF2B5EF4-FFF2-40B4-BE49-F238E27FC236}">
                    <a16:creationId xmlns:a16="http://schemas.microsoft.com/office/drawing/2014/main" id="{DA30FE17-D5E3-5B4F-B88A-05F187DE0E3B}"/>
                  </a:ext>
                </a:extLst>
              </p:cNvPr>
              <p:cNvSpPr txBox="1"/>
              <p:nvPr/>
            </p:nvSpPr>
            <p:spPr>
              <a:xfrm>
                <a:off x="9435382" y="5183946"/>
                <a:ext cx="1055168" cy="333115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b="1">
                    <a:solidFill>
                      <a:srgbClr val="7030A0"/>
                    </a:solidFill>
                    <a:effectLst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Control</a:t>
                </a:r>
                <a:endParaRPr lang="en-HK" sz="1200"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81334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B050207E-125F-0719-AA6A-5C4D93877BA2}"/>
              </a:ext>
            </a:extLst>
          </p:cNvPr>
          <p:cNvGrpSpPr/>
          <p:nvPr/>
        </p:nvGrpSpPr>
        <p:grpSpPr>
          <a:xfrm>
            <a:off x="3943926" y="1490380"/>
            <a:ext cx="3185114" cy="2869200"/>
            <a:chOff x="3943926" y="1490380"/>
            <a:chExt cx="3185114" cy="28692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1CDCFCB-9FB6-9B93-26B6-8DAD483E70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43926" y="1490380"/>
              <a:ext cx="3185114" cy="2869200"/>
            </a:xfrm>
            <a:prstGeom prst="rect">
              <a:avLst/>
            </a:prstGeom>
          </p:spPr>
        </p:pic>
        <p:sp>
          <p:nvSpPr>
            <p:cNvPr id="5" name="Text Box 686">
              <a:extLst>
                <a:ext uri="{FF2B5EF4-FFF2-40B4-BE49-F238E27FC236}">
                  <a16:creationId xmlns:a16="http://schemas.microsoft.com/office/drawing/2014/main" id="{80052ACE-6B6F-5613-12C2-06589D57414F}"/>
                </a:ext>
              </a:extLst>
            </p:cNvPr>
            <p:cNvSpPr txBox="1"/>
            <p:nvPr/>
          </p:nvSpPr>
          <p:spPr>
            <a:xfrm>
              <a:off x="4321580" y="3516784"/>
              <a:ext cx="889953" cy="33375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b="1">
                  <a:solidFill>
                    <a:srgbClr val="FF0000"/>
                  </a:solidFill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RP11 KD</a:t>
              </a:r>
              <a:endParaRPr lang="en-HK" sz="120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" name="Text Box 687">
              <a:extLst>
                <a:ext uri="{FF2B5EF4-FFF2-40B4-BE49-F238E27FC236}">
                  <a16:creationId xmlns:a16="http://schemas.microsoft.com/office/drawing/2014/main" id="{7CA5107B-4560-CCD0-EAD1-DFB4EC13088D}"/>
                </a:ext>
              </a:extLst>
            </p:cNvPr>
            <p:cNvSpPr txBox="1"/>
            <p:nvPr/>
          </p:nvSpPr>
          <p:spPr>
            <a:xfrm>
              <a:off x="6003638" y="3517419"/>
              <a:ext cx="1055168" cy="33311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b="1">
                  <a:solidFill>
                    <a:srgbClr val="7030A0"/>
                  </a:solidFill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Control</a:t>
              </a:r>
              <a:endParaRPr lang="en-HK" sz="120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39306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9E535A62-C96A-4397-9001-094CBFB10B83}"/>
              </a:ext>
            </a:extLst>
          </p:cNvPr>
          <p:cNvSpPr txBox="1"/>
          <p:nvPr/>
        </p:nvSpPr>
        <p:spPr>
          <a:xfrm>
            <a:off x="5253135" y="270588"/>
            <a:ext cx="2304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8024 lipid droplet</a:t>
            </a:r>
            <a:endParaRPr lang="zh-CN" alt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239E847-9451-8BEE-A8C4-B7BB997D232E}"/>
              </a:ext>
            </a:extLst>
          </p:cNvPr>
          <p:cNvGrpSpPr/>
          <p:nvPr/>
        </p:nvGrpSpPr>
        <p:grpSpPr>
          <a:xfrm>
            <a:off x="286327" y="1525119"/>
            <a:ext cx="11810952" cy="3923499"/>
            <a:chOff x="286327" y="1525119"/>
            <a:chExt cx="11810952" cy="3923499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6CCBFF5-A374-A555-D648-19462F21FADE}"/>
                </a:ext>
              </a:extLst>
            </p:cNvPr>
            <p:cNvGrpSpPr/>
            <p:nvPr/>
          </p:nvGrpSpPr>
          <p:grpSpPr>
            <a:xfrm>
              <a:off x="286327" y="1842054"/>
              <a:ext cx="11701486" cy="3606564"/>
              <a:chOff x="286327" y="1842054"/>
              <a:chExt cx="11701486" cy="3606564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AF7FD1EC-37F9-4618-F78E-130AF780AE16}"/>
                  </a:ext>
                </a:extLst>
              </p:cNvPr>
              <p:cNvGrpSpPr/>
              <p:nvPr/>
            </p:nvGrpSpPr>
            <p:grpSpPr>
              <a:xfrm>
                <a:off x="286327" y="1842054"/>
                <a:ext cx="11701486" cy="3606564"/>
                <a:chOff x="286327" y="1842054"/>
                <a:chExt cx="11701486" cy="3606564"/>
              </a:xfrm>
            </p:grpSpPr>
            <p:pic>
              <p:nvPicPr>
                <p:cNvPr id="10" name="图片 9" descr="图片包含 灯光, 电脑, 键盘, 笔记本&#10;&#10;描述已自动生成">
                  <a:extLst>
                    <a:ext uri="{FF2B5EF4-FFF2-40B4-BE49-F238E27FC236}">
                      <a16:creationId xmlns:a16="http://schemas.microsoft.com/office/drawing/2014/main" id="{2698238D-0172-4C30-9FE2-960F4D93C53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75386" y="1842054"/>
                  <a:ext cx="5249277" cy="1746742"/>
                </a:xfrm>
                <a:prstGeom prst="rect">
                  <a:avLst/>
                </a:prstGeom>
              </p:spPr>
            </p:pic>
            <p:pic>
              <p:nvPicPr>
                <p:cNvPr id="14" name="图片 13" descr="图片包含 键盘, 电脑, 桌子, 动物&#10;&#10;描述已自动生成">
                  <a:extLst>
                    <a:ext uri="{FF2B5EF4-FFF2-40B4-BE49-F238E27FC236}">
                      <a16:creationId xmlns:a16="http://schemas.microsoft.com/office/drawing/2014/main" id="{FFBDB837-E64E-4B08-816F-3824C6EAAC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75386" y="3701876"/>
                  <a:ext cx="5249277" cy="1746742"/>
                </a:xfrm>
                <a:prstGeom prst="rect">
                  <a:avLst/>
                </a:prstGeom>
              </p:spPr>
            </p:pic>
            <p:pic>
              <p:nvPicPr>
                <p:cNvPr id="19" name="图片 18" descr="图片包含 灯光, 交通, 绿色, 视频&#10;&#10;描述已自动生成">
                  <a:extLst>
                    <a:ext uri="{FF2B5EF4-FFF2-40B4-BE49-F238E27FC236}">
                      <a16:creationId xmlns:a16="http://schemas.microsoft.com/office/drawing/2014/main" id="{44F9CEB4-F001-4A8D-84A8-5BD1A7B4480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738536" y="3701876"/>
                  <a:ext cx="5249277" cy="1746742"/>
                </a:xfrm>
                <a:prstGeom prst="rect">
                  <a:avLst/>
                </a:prstGeom>
              </p:spPr>
            </p:pic>
            <p:pic>
              <p:nvPicPr>
                <p:cNvPr id="23" name="图片 22" descr="图片包含 动物, 灯光, 游戏机, 交通&#10;&#10;描述已自动生成">
                  <a:extLst>
                    <a:ext uri="{FF2B5EF4-FFF2-40B4-BE49-F238E27FC236}">
                      <a16:creationId xmlns:a16="http://schemas.microsoft.com/office/drawing/2014/main" id="{46EF2D18-CC74-4018-8CEE-7998F8DB3A8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738536" y="1842054"/>
                  <a:ext cx="5249277" cy="1746743"/>
                </a:xfrm>
                <a:prstGeom prst="rect">
                  <a:avLst/>
                </a:prstGeom>
              </p:spPr>
            </p:pic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780406C0-9598-403C-96CC-CA99E2C41F5F}"/>
                    </a:ext>
                  </a:extLst>
                </p:cNvPr>
                <p:cNvSpPr txBox="1"/>
                <p:nvPr/>
              </p:nvSpPr>
              <p:spPr>
                <a:xfrm>
                  <a:off x="286327" y="2525697"/>
                  <a:ext cx="88905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400">
                      <a:latin typeface="Arial" panose="020B0604020202020204" pitchFamily="34" charset="0"/>
                      <a:cs typeface="Arial" panose="020B0604020202020204" pitchFamily="34" charset="0"/>
                    </a:rPr>
                    <a:t>shRP11</a:t>
                  </a:r>
                  <a:endParaRPr lang="zh-CN" altLang="en-US" sz="14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2ACA8D96-419A-4FF9-9A99-02BF83FDB0B7}"/>
                    </a:ext>
                  </a:extLst>
                </p:cNvPr>
                <p:cNvSpPr txBox="1"/>
                <p:nvPr/>
              </p:nvSpPr>
              <p:spPr>
                <a:xfrm>
                  <a:off x="286327" y="4272439"/>
                  <a:ext cx="889058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400">
                      <a:latin typeface="Arial" panose="020B0604020202020204" pitchFamily="34" charset="0"/>
                      <a:cs typeface="Arial" panose="020B0604020202020204" pitchFamily="34" charset="0"/>
                    </a:rPr>
                    <a:t>shRP11+Dox</a:t>
                  </a:r>
                  <a:endParaRPr lang="zh-CN" altLang="en-US" sz="14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cxnSp>
            <p:nvCxnSpPr>
              <p:cNvPr id="4" name="Straight Connector 3">
                <a:extLst>
                  <a:ext uri="{FF2B5EF4-FFF2-40B4-BE49-F238E27FC236}">
                    <a16:creationId xmlns:a16="http://schemas.microsoft.com/office/drawing/2014/main" id="{2A496B88-EAA7-651B-6B2B-FFECEF10E5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49891" y="5283200"/>
                <a:ext cx="554182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7A32A734-8FC7-264D-88FC-09A0A5E604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5283200"/>
                <a:ext cx="177847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C2674C8-563C-CCF8-E0F0-E95CF8DD59E3}"/>
                </a:ext>
              </a:extLst>
            </p:cNvPr>
            <p:cNvSpPr txBox="1"/>
            <p:nvPr/>
          </p:nvSpPr>
          <p:spPr>
            <a:xfrm>
              <a:off x="1831835" y="1525119"/>
              <a:ext cx="708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DAPI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AA6B2ED-3801-FFBB-3BFA-0054AB619111}"/>
                </a:ext>
              </a:extLst>
            </p:cNvPr>
            <p:cNvSpPr txBox="1"/>
            <p:nvPr/>
          </p:nvSpPr>
          <p:spPr>
            <a:xfrm>
              <a:off x="3309653" y="1525119"/>
              <a:ext cx="13577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Neutral lipid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C1DD0CA-FBDB-FA41-D5DD-313913873E9B}"/>
                </a:ext>
              </a:extLst>
            </p:cNvPr>
            <p:cNvSpPr txBox="1"/>
            <p:nvPr/>
          </p:nvSpPr>
          <p:spPr>
            <a:xfrm>
              <a:off x="5253135" y="1534277"/>
              <a:ext cx="12954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Merge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422A7E0-8718-A850-5AF7-AAE5EAFEE4D5}"/>
                </a:ext>
              </a:extLst>
            </p:cNvPr>
            <p:cNvSpPr txBox="1"/>
            <p:nvPr/>
          </p:nvSpPr>
          <p:spPr>
            <a:xfrm>
              <a:off x="7380532" y="1525119"/>
              <a:ext cx="708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DAPI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EDEBBDE-7591-0B05-DA03-190CD637AAC6}"/>
                </a:ext>
              </a:extLst>
            </p:cNvPr>
            <p:cNvSpPr txBox="1"/>
            <p:nvPr/>
          </p:nvSpPr>
          <p:spPr>
            <a:xfrm>
              <a:off x="8858350" y="1525119"/>
              <a:ext cx="13577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Neutral lipid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3A2500C-69F3-4146-6075-EDE3ADC2CC4A}"/>
                </a:ext>
              </a:extLst>
            </p:cNvPr>
            <p:cNvSpPr txBox="1"/>
            <p:nvPr/>
          </p:nvSpPr>
          <p:spPr>
            <a:xfrm>
              <a:off x="10801832" y="1525119"/>
              <a:ext cx="12954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Merge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63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7F542A21-C31A-57A7-9FD0-9C4F286CE8EE}"/>
              </a:ext>
            </a:extLst>
          </p:cNvPr>
          <p:cNvGrpSpPr/>
          <p:nvPr/>
        </p:nvGrpSpPr>
        <p:grpSpPr>
          <a:xfrm>
            <a:off x="1356708" y="354499"/>
            <a:ext cx="8551896" cy="2553278"/>
            <a:chOff x="1726162" y="2009197"/>
            <a:chExt cx="8551896" cy="255327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AA5D5DE-D38E-5671-4FFB-5901B36E4E0F}"/>
                </a:ext>
              </a:extLst>
            </p:cNvPr>
            <p:cNvGrpSpPr/>
            <p:nvPr/>
          </p:nvGrpSpPr>
          <p:grpSpPr>
            <a:xfrm>
              <a:off x="1726162" y="2009197"/>
              <a:ext cx="3981839" cy="2553278"/>
              <a:chOff x="1726162" y="2009197"/>
              <a:chExt cx="3981839" cy="2553278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36E84550-2192-3BDF-F70E-49D00AB9C33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405" r="-1"/>
              <a:stretch/>
            </p:blipFill>
            <p:spPr>
              <a:xfrm>
                <a:off x="1726162" y="2295525"/>
                <a:ext cx="3981839" cy="2266950"/>
              </a:xfrm>
              <a:prstGeom prst="rect">
                <a:avLst/>
              </a:prstGeom>
            </p:spPr>
          </p:pic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548DA83-DBA7-8B15-3595-669E7403563E}"/>
                  </a:ext>
                </a:extLst>
              </p:cNvPr>
              <p:cNvSpPr txBox="1"/>
              <p:nvPr/>
            </p:nvSpPr>
            <p:spPr>
              <a:xfrm>
                <a:off x="2629211" y="2009197"/>
                <a:ext cx="123720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>
                    <a:latin typeface="Arial" panose="020B0604020202020204" pitchFamily="34" charset="0"/>
                    <a:cs typeface="Arial" panose="020B0604020202020204" pitchFamily="34" charset="0"/>
                  </a:rPr>
                  <a:t>PLC/PRF/5</a:t>
                </a:r>
                <a:endParaRPr lang="zh-CN" altLang="en-US" sz="1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E19A36B-1497-B52C-9ECE-DEA2E46B9DE0}"/>
                </a:ext>
              </a:extLst>
            </p:cNvPr>
            <p:cNvGrpSpPr/>
            <p:nvPr/>
          </p:nvGrpSpPr>
          <p:grpSpPr>
            <a:xfrm>
              <a:off x="6220408" y="2009197"/>
              <a:ext cx="4057650" cy="2553278"/>
              <a:chOff x="6220408" y="2009197"/>
              <a:chExt cx="4057650" cy="2553278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F844086B-9F6E-1CAB-3B7E-3BBF7694E3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20408" y="2305050"/>
                <a:ext cx="4057650" cy="2257425"/>
              </a:xfrm>
              <a:prstGeom prst="rect">
                <a:avLst/>
              </a:prstGeom>
            </p:spPr>
          </p:pic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B01DAA7-65D0-9CB1-02C5-9084071CFB31}"/>
                  </a:ext>
                </a:extLst>
              </p:cNvPr>
              <p:cNvSpPr txBox="1"/>
              <p:nvPr/>
            </p:nvSpPr>
            <p:spPr>
              <a:xfrm>
                <a:off x="7330753" y="2009197"/>
                <a:ext cx="103569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HK" sz="1400">
                    <a:latin typeface="Arial" panose="020B0604020202020204" pitchFamily="34" charset="0"/>
                    <a:cs typeface="Arial" panose="020B0604020202020204" pitchFamily="34" charset="0"/>
                  </a:rPr>
                  <a:t>MIHA</a:t>
                </a:r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6D9A434-4716-9FE4-2DFF-E1D4211B1702}"/>
              </a:ext>
            </a:extLst>
          </p:cNvPr>
          <p:cNvGrpSpPr/>
          <p:nvPr/>
        </p:nvGrpSpPr>
        <p:grpSpPr>
          <a:xfrm>
            <a:off x="1356708" y="2989939"/>
            <a:ext cx="8513796" cy="2717603"/>
            <a:chOff x="1356708" y="2989939"/>
            <a:chExt cx="8513796" cy="2717603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0B9F335-FAD9-64AC-C277-1B497D5C51C4}"/>
                </a:ext>
              </a:extLst>
            </p:cNvPr>
            <p:cNvGrpSpPr/>
            <p:nvPr/>
          </p:nvGrpSpPr>
          <p:grpSpPr>
            <a:xfrm>
              <a:off x="5850954" y="2989939"/>
              <a:ext cx="4019550" cy="2717603"/>
              <a:chOff x="6269589" y="1631138"/>
              <a:chExt cx="4019550" cy="2717603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D717F39-6546-E18E-D98F-C6FBC15FFC88}"/>
                  </a:ext>
                </a:extLst>
              </p:cNvPr>
              <p:cNvSpPr txBox="1"/>
              <p:nvPr/>
            </p:nvSpPr>
            <p:spPr>
              <a:xfrm>
                <a:off x="7486260" y="1631138"/>
                <a:ext cx="12409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HK" sz="1400">
                    <a:latin typeface="Arial" panose="020B0604020202020204" pitchFamily="34" charset="0"/>
                    <a:cs typeface="Arial" panose="020B0604020202020204" pitchFamily="34" charset="0"/>
                  </a:rPr>
                  <a:t>HLF</a:t>
                </a:r>
              </a:p>
            </p:txBody>
          </p: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445E0748-BA85-BFA9-CDC3-9389F88A13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69589" y="2053216"/>
                <a:ext cx="4019550" cy="2295525"/>
              </a:xfrm>
              <a:prstGeom prst="rect">
                <a:avLst/>
              </a:prstGeom>
            </p:spPr>
          </p:pic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E4517BA0-1798-6CFD-52C0-B397869450DB}"/>
                </a:ext>
              </a:extLst>
            </p:cNvPr>
            <p:cNvGrpSpPr/>
            <p:nvPr/>
          </p:nvGrpSpPr>
          <p:grpSpPr>
            <a:xfrm>
              <a:off x="1356708" y="2989940"/>
              <a:ext cx="3400425" cy="2717602"/>
              <a:chOff x="2083350" y="1631139"/>
              <a:chExt cx="3400425" cy="2717602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C07597A-79DF-D7BB-0A16-09A543CAF502}"/>
                  </a:ext>
                </a:extLst>
              </p:cNvPr>
              <p:cNvSpPr txBox="1"/>
              <p:nvPr/>
            </p:nvSpPr>
            <p:spPr>
              <a:xfrm>
                <a:off x="2911151" y="1631139"/>
                <a:ext cx="12409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HK" sz="1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JHH6</a:t>
                </a:r>
              </a:p>
            </p:txBody>
          </p:sp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E4DF8735-82CC-9BCA-D219-331F3CD611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083350" y="1938916"/>
                <a:ext cx="3400425" cy="240982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9481421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BFAAE92-7EF3-2E8D-8AF6-EEDF0C45F98F}"/>
              </a:ext>
            </a:extLst>
          </p:cNvPr>
          <p:cNvSpPr txBox="1"/>
          <p:nvPr/>
        </p:nvSpPr>
        <p:spPr>
          <a:xfrm>
            <a:off x="4376718" y="903123"/>
            <a:ext cx="70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/>
              <a:t>8024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C217CCE-113F-C1EE-3CC4-01653A2687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5026" y="903123"/>
            <a:ext cx="2066925" cy="32004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4292389-AAF1-370A-A023-2A6FDDA41B8A}"/>
              </a:ext>
            </a:extLst>
          </p:cNvPr>
          <p:cNvSpPr txBox="1"/>
          <p:nvPr/>
        </p:nvSpPr>
        <p:spPr>
          <a:xfrm>
            <a:off x="5621901" y="276425"/>
            <a:ext cx="1851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/>
              <a:t>Oil Red O staining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D47D05D-5E8D-7C61-CCE7-C57EB281F7C3}"/>
              </a:ext>
            </a:extLst>
          </p:cNvPr>
          <p:cNvGrpSpPr/>
          <p:nvPr/>
        </p:nvGrpSpPr>
        <p:grpSpPr>
          <a:xfrm>
            <a:off x="544560" y="1435950"/>
            <a:ext cx="6166305" cy="3407308"/>
            <a:chOff x="544560" y="1435950"/>
            <a:chExt cx="6166305" cy="340730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A57D771-7A61-A348-9844-5061B6AAE4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9996" y="1761540"/>
              <a:ext cx="1998365" cy="1497227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B4A227B-BAA3-D84D-D143-8186D0634E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12500" y="1761540"/>
              <a:ext cx="1998365" cy="1497227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84E85D8-9E95-05A1-F3F5-5883504841E9}"/>
                </a:ext>
              </a:extLst>
            </p:cNvPr>
            <p:cNvSpPr txBox="1"/>
            <p:nvPr/>
          </p:nvSpPr>
          <p:spPr>
            <a:xfrm>
              <a:off x="3251203" y="1435950"/>
              <a:ext cx="7242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/>
                <a:t>shRP11</a:t>
              </a:r>
              <a:endParaRPr lang="en-HK" sz="140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6E0F3ED-D4AA-6199-5D5A-F3D7313C8726}"/>
                </a:ext>
              </a:extLst>
            </p:cNvPr>
            <p:cNvSpPr txBox="1"/>
            <p:nvPr/>
          </p:nvSpPr>
          <p:spPr>
            <a:xfrm>
              <a:off x="5144657" y="1447624"/>
              <a:ext cx="11310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HK" sz="1400"/>
                <a:t>shRP11+Dox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3B6AFE-F43A-1502-A75D-58E734A98AA6}"/>
                </a:ext>
              </a:extLst>
            </p:cNvPr>
            <p:cNvSpPr txBox="1"/>
            <p:nvPr/>
          </p:nvSpPr>
          <p:spPr>
            <a:xfrm>
              <a:off x="544561" y="2318657"/>
              <a:ext cx="199836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HK" sz="1400" b="0" i="0">
                  <a:solidFill>
                    <a:srgbClr val="333333"/>
                  </a:solidFill>
                  <a:effectLst/>
                  <a:latin typeface="Cambria" panose="02040503050406030204" pitchFamily="18" charset="0"/>
                </a:rPr>
                <a:t>10× magnification</a:t>
              </a:r>
              <a:endParaRPr lang="en-HK" sz="1400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DB9C074-AC04-AC89-FA12-26938B8495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9996" y="3343907"/>
              <a:ext cx="1998365" cy="1497227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CB19275-851D-072C-F0EC-D657F763704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12500" y="3346031"/>
              <a:ext cx="1998365" cy="1497227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59C2F6E-FAB3-96AB-19DD-69062B4D8AF1}"/>
                </a:ext>
              </a:extLst>
            </p:cNvPr>
            <p:cNvSpPr txBox="1"/>
            <p:nvPr/>
          </p:nvSpPr>
          <p:spPr>
            <a:xfrm>
              <a:off x="544560" y="3907854"/>
              <a:ext cx="199836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HK" sz="1400" b="0" i="0">
                  <a:solidFill>
                    <a:srgbClr val="333333"/>
                  </a:solidFill>
                  <a:effectLst/>
                  <a:latin typeface="Cambria" panose="02040503050406030204" pitchFamily="18" charset="0"/>
                </a:rPr>
                <a:t>40× magnification</a:t>
              </a:r>
              <a:endParaRPr lang="en-HK" sz="1400"/>
            </a:p>
          </p:txBody>
        </p:sp>
      </p:grpSp>
    </p:spTree>
    <p:extLst>
      <p:ext uri="{BB962C8B-B14F-4D97-AF65-F5344CB8AC3E}">
        <p14:creationId xmlns:p14="http://schemas.microsoft.com/office/powerpoint/2010/main" val="29978583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C6936E-CBCE-6E3B-5566-BC4DC2F4734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3521" y="1536700"/>
            <a:ext cx="2622479" cy="43307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34EF649-3CB5-D310-3370-74ECB7136B4E}"/>
              </a:ext>
            </a:extLst>
          </p:cNvPr>
          <p:cNvSpPr txBox="1"/>
          <p:nvPr/>
        </p:nvSpPr>
        <p:spPr>
          <a:xfrm>
            <a:off x="4495800" y="805934"/>
            <a:ext cx="977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NR4A1</a:t>
            </a:r>
          </a:p>
        </p:txBody>
      </p:sp>
    </p:spTree>
    <p:extLst>
      <p:ext uri="{BB962C8B-B14F-4D97-AF65-F5344CB8AC3E}">
        <p14:creationId xmlns:p14="http://schemas.microsoft.com/office/powerpoint/2010/main" val="29334029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able&#10;&#10;Description automatically generated with medium confidence">
            <a:extLst>
              <a:ext uri="{FF2B5EF4-FFF2-40B4-BE49-F238E27FC236}">
                <a16:creationId xmlns:a16="http://schemas.microsoft.com/office/drawing/2014/main" id="{4E58E721-478F-E3A9-CFC8-68A573B65D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8080" y="622300"/>
            <a:ext cx="4947920" cy="2806700"/>
          </a:xfrm>
          <a:prstGeom prst="rect">
            <a:avLst/>
          </a:prstGeom>
        </p:spPr>
      </p:pic>
      <p:pic>
        <p:nvPicPr>
          <p:cNvPr id="5" name="Picture 4" descr="Chart, radar chart, scatter chart&#10;&#10;Description automatically generated">
            <a:extLst>
              <a:ext uri="{FF2B5EF4-FFF2-40B4-BE49-F238E27FC236}">
                <a16:creationId xmlns:a16="http://schemas.microsoft.com/office/drawing/2014/main" id="{C8EAA89C-9ED9-E7EF-F216-FDB963D17E3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334" y="446949"/>
            <a:ext cx="4212590" cy="37579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173ABE-FD36-D4C4-E468-1F0D73E0602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8080" y="3627029"/>
            <a:ext cx="3460750" cy="2884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750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9E30F0CF-B4B8-9E2C-E256-D32EC3459EC7}"/>
              </a:ext>
            </a:extLst>
          </p:cNvPr>
          <p:cNvGrpSpPr/>
          <p:nvPr/>
        </p:nvGrpSpPr>
        <p:grpSpPr>
          <a:xfrm>
            <a:off x="1265538" y="1272460"/>
            <a:ext cx="4269755" cy="3988837"/>
            <a:chOff x="1265538" y="1272460"/>
            <a:chExt cx="4269755" cy="3988837"/>
          </a:xfrm>
        </p:grpSpPr>
        <p:pic>
          <p:nvPicPr>
            <p:cNvPr id="4" name="图片 96">
              <a:extLst>
                <a:ext uri="{FF2B5EF4-FFF2-40B4-BE49-F238E27FC236}">
                  <a16:creationId xmlns:a16="http://schemas.microsoft.com/office/drawing/2014/main" id="{057DABF0-F8FD-78EB-881A-8821D80422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1905590" y="1325424"/>
              <a:ext cx="1196985" cy="2477086"/>
            </a:xfrm>
            <a:prstGeom prst="rect">
              <a:avLst/>
            </a:prstGeom>
          </p:spPr>
        </p:pic>
        <p:sp>
          <p:nvSpPr>
            <p:cNvPr id="2" name="文本框 103">
              <a:extLst>
                <a:ext uri="{FF2B5EF4-FFF2-40B4-BE49-F238E27FC236}">
                  <a16:creationId xmlns:a16="http://schemas.microsoft.com/office/drawing/2014/main" id="{2F385D53-9592-46E9-1328-3EFB793B3AF4}"/>
                </a:ext>
              </a:extLst>
            </p:cNvPr>
            <p:cNvSpPr txBox="1"/>
            <p:nvPr/>
          </p:nvSpPr>
          <p:spPr>
            <a:xfrm>
              <a:off x="1520338" y="1685809"/>
              <a:ext cx="9995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shRP11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" name="文本框 104">
              <a:extLst>
                <a:ext uri="{FF2B5EF4-FFF2-40B4-BE49-F238E27FC236}">
                  <a16:creationId xmlns:a16="http://schemas.microsoft.com/office/drawing/2014/main" id="{1B3BEB1C-32D0-1D78-9A44-459A62FE09EA}"/>
                </a:ext>
              </a:extLst>
            </p:cNvPr>
            <p:cNvSpPr txBox="1"/>
            <p:nvPr/>
          </p:nvSpPr>
          <p:spPr>
            <a:xfrm>
              <a:off x="2638986" y="1685809"/>
              <a:ext cx="15696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shRP11+Dox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6F9822-87CD-D46E-E6DC-6BB9D0BFCC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08658" y="1272460"/>
              <a:ext cx="1326635" cy="1890000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167AE86-FD6A-5237-44F4-B31F36AC2FB9}"/>
                </a:ext>
              </a:extLst>
            </p:cNvPr>
            <p:cNvSpPr txBox="1"/>
            <p:nvPr/>
          </p:nvSpPr>
          <p:spPr>
            <a:xfrm>
              <a:off x="1959608" y="1446974"/>
              <a:ext cx="11938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PLC/PRF/5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56E3132-3330-F8EA-1A43-7430570B9AAA}"/>
                </a:ext>
              </a:extLst>
            </p:cNvPr>
            <p:cNvGrpSpPr/>
            <p:nvPr/>
          </p:nvGrpSpPr>
          <p:grpSpPr>
            <a:xfrm>
              <a:off x="1265538" y="3373183"/>
              <a:ext cx="4237646" cy="1888114"/>
              <a:chOff x="1265538" y="3429000"/>
              <a:chExt cx="4237646" cy="1888114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15363973-DD9E-DC35-C42B-F175F14CA15D}"/>
                  </a:ext>
                </a:extLst>
              </p:cNvPr>
              <p:cNvGrpSpPr/>
              <p:nvPr/>
            </p:nvGrpSpPr>
            <p:grpSpPr>
              <a:xfrm>
                <a:off x="1265538" y="3429000"/>
                <a:ext cx="4237646" cy="1888114"/>
                <a:chOff x="1265538" y="3429000"/>
                <a:chExt cx="4237646" cy="1888114"/>
              </a:xfrm>
            </p:grpSpPr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E80E5965-1603-4C50-4A0C-46C7DC80873E}"/>
                    </a:ext>
                  </a:extLst>
                </p:cNvPr>
                <p:cNvGrpSpPr/>
                <p:nvPr/>
              </p:nvGrpSpPr>
              <p:grpSpPr>
                <a:xfrm>
                  <a:off x="1265538" y="3835984"/>
                  <a:ext cx="2943120" cy="1481130"/>
                  <a:chOff x="1265538" y="3413211"/>
                  <a:chExt cx="2943120" cy="1481130"/>
                </a:xfrm>
              </p:grpSpPr>
              <p:pic>
                <p:nvPicPr>
                  <p:cNvPr id="7" name="图片 101" descr="玻璃碗&#10;&#10;中度可信度描述已自动生成">
                    <a:extLst>
                      <a:ext uri="{FF2B5EF4-FFF2-40B4-BE49-F238E27FC236}">
                        <a16:creationId xmlns:a16="http://schemas.microsoft.com/office/drawing/2014/main" id="{B19E0FA8-41B2-4D97-5EE3-03EA4295D41A}"/>
                      </a:ext>
                    </a:extLst>
                  </p:cNvPr>
                  <p:cNvPicPr preferRelativeResize="0">
                    <a:picLocks/>
                  </p:cNvPicPr>
                  <p:nvPr/>
                </p:nvPicPr>
                <p:blipFill rotWithShape="1">
                  <a:blip r:embed="rId5" cstate="email"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bright="20000" contrast="4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265538" y="3695541"/>
                    <a:ext cx="2476800" cy="1198800"/>
                  </a:xfrm>
                  <a:prstGeom prst="rect">
                    <a:avLst/>
                  </a:prstGeom>
                </p:spPr>
              </p:pic>
              <p:sp>
                <p:nvSpPr>
                  <p:cNvPr id="8" name="文本框 103">
                    <a:extLst>
                      <a:ext uri="{FF2B5EF4-FFF2-40B4-BE49-F238E27FC236}">
                        <a16:creationId xmlns:a16="http://schemas.microsoft.com/office/drawing/2014/main" id="{FF3DD458-C9F3-1AD8-8C8F-0D43B7E80FBB}"/>
                      </a:ext>
                    </a:extLst>
                  </p:cNvPr>
                  <p:cNvSpPr txBox="1"/>
                  <p:nvPr/>
                </p:nvSpPr>
                <p:spPr>
                  <a:xfrm>
                    <a:off x="1520337" y="3413211"/>
                    <a:ext cx="999575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20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shRP11</a:t>
                    </a:r>
                    <a:endParaRPr lang="zh-CN" altLang="en-US" sz="120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9" name="文本框 104">
                    <a:extLst>
                      <a:ext uri="{FF2B5EF4-FFF2-40B4-BE49-F238E27FC236}">
                        <a16:creationId xmlns:a16="http://schemas.microsoft.com/office/drawing/2014/main" id="{6A263B4D-6DBE-2295-A0D0-201A7F3411D4}"/>
                      </a:ext>
                    </a:extLst>
                  </p:cNvPr>
                  <p:cNvSpPr txBox="1"/>
                  <p:nvPr/>
                </p:nvSpPr>
                <p:spPr>
                  <a:xfrm>
                    <a:off x="2638985" y="3413211"/>
                    <a:ext cx="1569673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20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shRP11+Dox</a:t>
                    </a:r>
                    <a:endParaRPr lang="zh-CN" altLang="en-US" sz="120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pic>
              <p:nvPicPr>
                <p:cNvPr id="15" name="Picture 14">
                  <a:extLst>
                    <a:ext uri="{FF2B5EF4-FFF2-40B4-BE49-F238E27FC236}">
                      <a16:creationId xmlns:a16="http://schemas.microsoft.com/office/drawing/2014/main" id="{CDBEDCEE-50BF-1424-1BCF-1A0F029250D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08658" y="3429000"/>
                  <a:ext cx="1294526" cy="1888114"/>
                </a:xfrm>
                <a:prstGeom prst="rect">
                  <a:avLst/>
                </a:prstGeom>
              </p:spPr>
            </p:pic>
          </p:grp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2CF5800-ECCA-C8A5-4BC8-72E85F29F10C}"/>
                  </a:ext>
                </a:extLst>
              </p:cNvPr>
              <p:cNvSpPr txBox="1"/>
              <p:nvPr/>
            </p:nvSpPr>
            <p:spPr>
              <a:xfrm>
                <a:off x="2223348" y="3599814"/>
                <a:ext cx="8312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HK" sz="1400">
                    <a:latin typeface="Arial" panose="020B0604020202020204" pitchFamily="34" charset="0"/>
                    <a:cs typeface="Arial" panose="020B0604020202020204" pitchFamily="34" charset="0"/>
                  </a:rPr>
                  <a:t>MIHA</a:t>
                </a:r>
              </a:p>
            </p:txBody>
          </p:sp>
        </p:grp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0945E3A-8605-4237-219D-269FFA5371B1}"/>
              </a:ext>
            </a:extLst>
          </p:cNvPr>
          <p:cNvGrpSpPr/>
          <p:nvPr/>
        </p:nvGrpSpPr>
        <p:grpSpPr>
          <a:xfrm>
            <a:off x="6529391" y="1175260"/>
            <a:ext cx="4237965" cy="4086037"/>
            <a:chOff x="6529391" y="1175260"/>
            <a:chExt cx="4237965" cy="4086037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1F24EE72-CC7B-C056-0BD2-ECFB565E0F04}"/>
                </a:ext>
              </a:extLst>
            </p:cNvPr>
            <p:cNvGrpSpPr/>
            <p:nvPr/>
          </p:nvGrpSpPr>
          <p:grpSpPr>
            <a:xfrm>
              <a:off x="6529391" y="1175260"/>
              <a:ext cx="4237965" cy="1990313"/>
              <a:chOff x="6529391" y="1175260"/>
              <a:chExt cx="4237965" cy="1990313"/>
            </a:xfrm>
          </p:grpSpPr>
          <p:pic>
            <p:nvPicPr>
              <p:cNvPr id="26" name="图片 7">
                <a:extLst>
                  <a:ext uri="{FF2B5EF4-FFF2-40B4-BE49-F238E27FC236}">
                    <a16:creationId xmlns:a16="http://schemas.microsoft.com/office/drawing/2014/main" id="{4B843978-1672-C0D1-5960-97FE2AF8FEC3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8" cstate="email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6200000">
                <a:off x="7168391" y="1327773"/>
                <a:ext cx="1198800" cy="2476800"/>
              </a:xfrm>
              <a:prstGeom prst="rect">
                <a:avLst/>
              </a:prstGeom>
            </p:spPr>
          </p:pic>
          <p:sp>
            <p:nvSpPr>
              <p:cNvPr id="27" name="文本框 8">
                <a:extLst>
                  <a:ext uri="{FF2B5EF4-FFF2-40B4-BE49-F238E27FC236}">
                    <a16:creationId xmlns:a16="http://schemas.microsoft.com/office/drawing/2014/main" id="{70884427-83F5-CBF5-921A-F1D63FA25142}"/>
                  </a:ext>
                </a:extLst>
              </p:cNvPr>
              <p:cNvSpPr txBox="1"/>
              <p:nvPr/>
            </p:nvSpPr>
            <p:spPr>
              <a:xfrm>
                <a:off x="6899794" y="1677402"/>
                <a:ext cx="92327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>
                    <a:latin typeface="Arial" panose="020B0604020202020204" pitchFamily="34" charset="0"/>
                    <a:cs typeface="Arial" panose="020B0604020202020204" pitchFamily="34" charset="0"/>
                  </a:rPr>
                  <a:t>Flag</a:t>
                </a:r>
                <a:endParaRPr lang="zh-CN" alt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文本框 9">
                <a:extLst>
                  <a:ext uri="{FF2B5EF4-FFF2-40B4-BE49-F238E27FC236}">
                    <a16:creationId xmlns:a16="http://schemas.microsoft.com/office/drawing/2014/main" id="{B2494EBA-227B-5AB7-F37E-BCCD8E65ED8A}"/>
                  </a:ext>
                </a:extLst>
              </p:cNvPr>
              <p:cNvSpPr txBox="1"/>
              <p:nvPr/>
            </p:nvSpPr>
            <p:spPr>
              <a:xfrm>
                <a:off x="7883199" y="1677402"/>
                <a:ext cx="176073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>
                    <a:latin typeface="Arial" panose="020B0604020202020204" pitchFamily="34" charset="0"/>
                    <a:cs typeface="Arial" panose="020B0604020202020204" pitchFamily="34" charset="0"/>
                  </a:rPr>
                  <a:t>RP11-750bp</a:t>
                </a:r>
                <a:endParaRPr lang="zh-CN" alt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文本框 21">
                <a:extLst>
                  <a:ext uri="{FF2B5EF4-FFF2-40B4-BE49-F238E27FC236}">
                    <a16:creationId xmlns:a16="http://schemas.microsoft.com/office/drawing/2014/main" id="{C49F2CEB-C5F0-3CE7-BDB3-9F6DBD6F0533}"/>
                  </a:ext>
                </a:extLst>
              </p:cNvPr>
              <p:cNvSpPr txBox="1"/>
              <p:nvPr/>
            </p:nvSpPr>
            <p:spPr>
              <a:xfrm>
                <a:off x="7512848" y="1390956"/>
                <a:ext cx="87001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>
                    <a:latin typeface="Arial" panose="020B0604020202020204" pitchFamily="34" charset="0"/>
                    <a:cs typeface="Arial" panose="020B0604020202020204" pitchFamily="34" charset="0"/>
                  </a:rPr>
                  <a:t>JHH6</a:t>
                </a:r>
                <a:endParaRPr lang="zh-CN" altLang="en-US" sz="1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1C69947A-E3D9-C794-8A7A-A153DB668D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53559" y="1175260"/>
                <a:ext cx="1313797" cy="1987200"/>
              </a:xfrm>
              <a:prstGeom prst="rect">
                <a:avLst/>
              </a:prstGeom>
            </p:spPr>
          </p:pic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537AF534-7E1D-F7F4-EC6D-2ACD9FEBFEC7}"/>
                </a:ext>
              </a:extLst>
            </p:cNvPr>
            <p:cNvGrpSpPr/>
            <p:nvPr/>
          </p:nvGrpSpPr>
          <p:grpSpPr>
            <a:xfrm>
              <a:off x="6529391" y="3271623"/>
              <a:ext cx="4225689" cy="1989674"/>
              <a:chOff x="6529391" y="3271623"/>
              <a:chExt cx="4225689" cy="1989674"/>
            </a:xfrm>
          </p:grpSpPr>
          <p:sp>
            <p:nvSpPr>
              <p:cNvPr id="33" name="文本框 23">
                <a:extLst>
                  <a:ext uri="{FF2B5EF4-FFF2-40B4-BE49-F238E27FC236}">
                    <a16:creationId xmlns:a16="http://schemas.microsoft.com/office/drawing/2014/main" id="{468FB047-E4BA-7327-7480-8EDB7D915882}"/>
                  </a:ext>
                </a:extLst>
              </p:cNvPr>
              <p:cNvSpPr txBox="1"/>
              <p:nvPr/>
            </p:nvSpPr>
            <p:spPr>
              <a:xfrm>
                <a:off x="7512848" y="3467056"/>
                <a:ext cx="87001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>
                    <a:latin typeface="Arial" panose="020B0604020202020204" pitchFamily="34" charset="0"/>
                    <a:cs typeface="Arial" panose="020B0604020202020204" pitchFamily="34" charset="0"/>
                  </a:rPr>
                  <a:t>HLF</a:t>
                </a:r>
                <a:endParaRPr lang="zh-CN" altLang="en-US" sz="1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29" name="图片 18">
                <a:extLst>
                  <a:ext uri="{FF2B5EF4-FFF2-40B4-BE49-F238E27FC236}">
                    <a16:creationId xmlns:a16="http://schemas.microsoft.com/office/drawing/2014/main" id="{1BD81E2B-FF95-7CA7-25D4-CF1FCD7E7DAE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11" cstate="email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529391" y="4062497"/>
                <a:ext cx="2476800" cy="1198800"/>
              </a:xfrm>
              <a:prstGeom prst="rect">
                <a:avLst/>
              </a:prstGeom>
            </p:spPr>
          </p:pic>
          <p:sp>
            <p:nvSpPr>
              <p:cNvPr id="34" name="文本框 8">
                <a:extLst>
                  <a:ext uri="{FF2B5EF4-FFF2-40B4-BE49-F238E27FC236}">
                    <a16:creationId xmlns:a16="http://schemas.microsoft.com/office/drawing/2014/main" id="{156A7BFE-A5CA-A8A9-B0F0-147C1E5917B9}"/>
                  </a:ext>
                </a:extLst>
              </p:cNvPr>
              <p:cNvSpPr txBox="1"/>
              <p:nvPr/>
            </p:nvSpPr>
            <p:spPr>
              <a:xfrm>
                <a:off x="6899794" y="3774833"/>
                <a:ext cx="92327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>
                    <a:latin typeface="Arial" panose="020B0604020202020204" pitchFamily="34" charset="0"/>
                    <a:cs typeface="Arial" panose="020B0604020202020204" pitchFamily="34" charset="0"/>
                  </a:rPr>
                  <a:t>Flag</a:t>
                </a:r>
                <a:endParaRPr lang="zh-CN" alt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文本框 9">
                <a:extLst>
                  <a:ext uri="{FF2B5EF4-FFF2-40B4-BE49-F238E27FC236}">
                    <a16:creationId xmlns:a16="http://schemas.microsoft.com/office/drawing/2014/main" id="{BE2E5C7D-6962-2C5D-2439-91F63849D785}"/>
                  </a:ext>
                </a:extLst>
              </p:cNvPr>
              <p:cNvSpPr txBox="1"/>
              <p:nvPr/>
            </p:nvSpPr>
            <p:spPr>
              <a:xfrm>
                <a:off x="7883199" y="3774833"/>
                <a:ext cx="176073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>
                    <a:latin typeface="Arial" panose="020B0604020202020204" pitchFamily="34" charset="0"/>
                    <a:cs typeface="Arial" panose="020B0604020202020204" pitchFamily="34" charset="0"/>
                  </a:rPr>
                  <a:t>RP11-750bp</a:t>
                </a:r>
                <a:endParaRPr lang="zh-CN" alt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00DEE5EB-872E-E243-D2A3-9985C1E2CF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53559" y="3271623"/>
                <a:ext cx="1301521" cy="19872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614836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D2051DD-1762-D859-FF83-57ADE4F259CF}"/>
              </a:ext>
            </a:extLst>
          </p:cNvPr>
          <p:cNvGrpSpPr/>
          <p:nvPr/>
        </p:nvGrpSpPr>
        <p:grpSpPr>
          <a:xfrm>
            <a:off x="0" y="792232"/>
            <a:ext cx="6530876" cy="4961469"/>
            <a:chOff x="0" y="792232"/>
            <a:chExt cx="6530876" cy="496146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3F49FA7-74A4-AADD-3E8B-10B671D2EA75}"/>
                </a:ext>
              </a:extLst>
            </p:cNvPr>
            <p:cNvGrpSpPr/>
            <p:nvPr/>
          </p:nvGrpSpPr>
          <p:grpSpPr>
            <a:xfrm>
              <a:off x="0" y="792232"/>
              <a:ext cx="6482688" cy="2322445"/>
              <a:chOff x="0" y="792232"/>
              <a:chExt cx="6482688" cy="2322445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8BCFF01D-1050-4390-6AAB-2890FFA10AB9}"/>
                  </a:ext>
                </a:extLst>
              </p:cNvPr>
              <p:cNvSpPr txBox="1"/>
              <p:nvPr/>
            </p:nvSpPr>
            <p:spPr>
              <a:xfrm>
                <a:off x="0" y="2346482"/>
                <a:ext cx="111391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HK" sz="1400">
                    <a:latin typeface="Arial" panose="020B0604020202020204" pitchFamily="34" charset="0"/>
                    <a:cs typeface="Arial" panose="020B0604020202020204" pitchFamily="34" charset="0"/>
                  </a:rPr>
                  <a:t>Migration</a:t>
                </a:r>
              </a:p>
            </p:txBody>
          </p:sp>
          <p:pic>
            <p:nvPicPr>
              <p:cNvPr id="18" name="图片 82" descr="一棵树&#10;&#10;低可信度描述已自动生成">
                <a:extLst>
                  <a:ext uri="{FF2B5EF4-FFF2-40B4-BE49-F238E27FC236}">
                    <a16:creationId xmlns:a16="http://schemas.microsoft.com/office/drawing/2014/main" id="{F3D1D50F-A2B4-A6AB-F78E-8D756A201CB2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17373" y="1951877"/>
                <a:ext cx="1551600" cy="1162800"/>
              </a:xfrm>
              <a:prstGeom prst="rect">
                <a:avLst/>
              </a:prstGeom>
            </p:spPr>
          </p:pic>
          <p:pic>
            <p:nvPicPr>
              <p:cNvPr id="19" name="图片 83" descr="在地毯上&#10;&#10;低可信度描述已自动生成">
                <a:extLst>
                  <a:ext uri="{FF2B5EF4-FFF2-40B4-BE49-F238E27FC236}">
                    <a16:creationId xmlns:a16="http://schemas.microsoft.com/office/drawing/2014/main" id="{F3945F6B-127C-B1FF-36D0-C84DC7C111B3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4" cstate="email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784535" y="1951877"/>
                <a:ext cx="1551600" cy="1162800"/>
              </a:xfrm>
              <a:prstGeom prst="rect">
                <a:avLst/>
              </a:prstGeom>
            </p:spPr>
          </p:pic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B17FB04-3CCA-62DA-2BA1-C1637E31AEFA}"/>
                  </a:ext>
                </a:extLst>
              </p:cNvPr>
              <p:cNvSpPr txBox="1"/>
              <p:nvPr/>
            </p:nvSpPr>
            <p:spPr>
              <a:xfrm>
                <a:off x="1632505" y="1674878"/>
                <a:ext cx="1036468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200">
                    <a:latin typeface="Arial" panose="020B0604020202020204" pitchFamily="34" charset="0"/>
                    <a:cs typeface="Arial" panose="020B0604020202020204" pitchFamily="34" charset="0"/>
                  </a:rPr>
                  <a:t>shRP11</a:t>
                </a:r>
                <a:endParaRPr lang="zh-CN" alt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F703B3D3-088D-4F86-BF72-1F2F41405558}"/>
                  </a:ext>
                </a:extLst>
              </p:cNvPr>
              <p:cNvSpPr txBox="1"/>
              <p:nvPr/>
            </p:nvSpPr>
            <p:spPr>
              <a:xfrm>
                <a:off x="3042100" y="1674878"/>
                <a:ext cx="1210303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200">
                    <a:latin typeface="Arial" panose="020B0604020202020204" pitchFamily="34" charset="0"/>
                    <a:cs typeface="Arial" panose="020B0604020202020204" pitchFamily="34" charset="0"/>
                  </a:rPr>
                  <a:t>shRP11+Dox</a:t>
                </a:r>
                <a:endParaRPr lang="zh-CN" alt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2ADD30DD-7BE0-72A2-B631-E63A5040F868}"/>
                  </a:ext>
                </a:extLst>
              </p:cNvPr>
              <p:cNvCxnSpPr/>
              <p:nvPr/>
            </p:nvCxnSpPr>
            <p:spPr>
              <a:xfrm>
                <a:off x="1117373" y="1654023"/>
                <a:ext cx="3218762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604BE31-757E-F76D-6375-52A2DD2C1342}"/>
                  </a:ext>
                </a:extLst>
              </p:cNvPr>
              <p:cNvSpPr txBox="1"/>
              <p:nvPr/>
            </p:nvSpPr>
            <p:spPr>
              <a:xfrm>
                <a:off x="2171121" y="1272286"/>
                <a:ext cx="12418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>
                    <a:latin typeface="Arial" panose="020B0604020202020204" pitchFamily="34" charset="0"/>
                    <a:cs typeface="Arial" panose="020B0604020202020204" pitchFamily="34" charset="0"/>
                  </a:rPr>
                  <a:t>PLC/PRF/5</a:t>
                </a:r>
                <a:endParaRPr lang="zh-CN" altLang="en-US" sz="1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9880D8B0-C718-6ACD-679C-FCD359627F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36495" y="792232"/>
                <a:ext cx="1546193" cy="2319290"/>
              </a:xfrm>
              <a:prstGeom prst="rect">
                <a:avLst/>
              </a:prstGeom>
            </p:spPr>
          </p:pic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2A151F7E-2BE2-7BEA-36DA-97F8CF0056A1}"/>
                </a:ext>
              </a:extLst>
            </p:cNvPr>
            <p:cNvGrpSpPr/>
            <p:nvPr/>
          </p:nvGrpSpPr>
          <p:grpSpPr>
            <a:xfrm>
              <a:off x="7512" y="3429000"/>
              <a:ext cx="6523364" cy="2324701"/>
              <a:chOff x="7512" y="3429000"/>
              <a:chExt cx="6523364" cy="2324701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03F2DD78-33CB-C3B2-C8C8-B677B9672B0B}"/>
                  </a:ext>
                </a:extLst>
              </p:cNvPr>
              <p:cNvGrpSpPr/>
              <p:nvPr/>
            </p:nvGrpSpPr>
            <p:grpSpPr>
              <a:xfrm>
                <a:off x="7512" y="3892103"/>
                <a:ext cx="4328623" cy="1861598"/>
                <a:chOff x="407007" y="3933714"/>
                <a:chExt cx="4328623" cy="1861598"/>
              </a:xfrm>
            </p:grpSpPr>
            <p:grpSp>
              <p:nvGrpSpPr>
                <p:cNvPr id="35" name="Group 34">
                  <a:extLst>
                    <a:ext uri="{FF2B5EF4-FFF2-40B4-BE49-F238E27FC236}">
                      <a16:creationId xmlns:a16="http://schemas.microsoft.com/office/drawing/2014/main" id="{A593F2ED-DE9E-D128-2A58-8D2C01ABAF95}"/>
                    </a:ext>
                  </a:extLst>
                </p:cNvPr>
                <p:cNvGrpSpPr/>
                <p:nvPr/>
              </p:nvGrpSpPr>
              <p:grpSpPr>
                <a:xfrm>
                  <a:off x="1513412" y="3933714"/>
                  <a:ext cx="3222218" cy="1861598"/>
                  <a:chOff x="1513412" y="3933714"/>
                  <a:chExt cx="3222218" cy="1861598"/>
                </a:xfrm>
              </p:grpSpPr>
              <p:pic>
                <p:nvPicPr>
                  <p:cNvPr id="16" name="图片 79" descr="在地上&#10;&#10;描述已自动生成">
                    <a:extLst>
                      <a:ext uri="{FF2B5EF4-FFF2-40B4-BE49-F238E27FC236}">
                        <a16:creationId xmlns:a16="http://schemas.microsoft.com/office/drawing/2014/main" id="{7B9F0A02-FBF5-3D4C-A5CF-697BC48DD75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email">
                    <a:extLst>
                      <a:ext uri="{BEBA8EAE-BF5A-486C-A8C5-ECC9F3942E4B}">
                        <a14:imgProps xmlns:a14="http://schemas.microsoft.com/office/drawing/2010/main">
                          <a14:imgLayer r:embed="rId8">
                            <a14:imgEffect>
                              <a14:brightnessContrast bright="20000" contrast="4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516466" y="4626211"/>
                    <a:ext cx="1552002" cy="1162800"/>
                  </a:xfrm>
                  <a:prstGeom prst="rect">
                    <a:avLst/>
                  </a:prstGeom>
                </p:spPr>
              </p:pic>
              <p:pic>
                <p:nvPicPr>
                  <p:cNvPr id="17" name="图片 80" descr="在地毯上&#10;&#10;低可信度描述已自动生成">
                    <a:extLst>
                      <a:ext uri="{FF2B5EF4-FFF2-40B4-BE49-F238E27FC236}">
                        <a16:creationId xmlns:a16="http://schemas.microsoft.com/office/drawing/2014/main" id="{0532283A-363D-6014-7B8A-39B98EC9F42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 cstate="email">
                    <a:extLst>
                      <a:ext uri="{BEBA8EAE-BF5A-486C-A8C5-ECC9F3942E4B}">
                        <a14:imgProps xmlns:a14="http://schemas.microsoft.com/office/drawing/2010/main">
                          <a14:imgLayer r:embed="rId10">
                            <a14:imgEffect>
                              <a14:brightnessContrast bright="20000" contrast="4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183628" y="4632512"/>
                    <a:ext cx="1552002" cy="1162800"/>
                  </a:xfrm>
                  <a:prstGeom prst="rect">
                    <a:avLst/>
                  </a:prstGeom>
                </p:spPr>
              </p:pic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0FA4BAAF-9501-4DED-A980-FAC631F3BCC7}"/>
                      </a:ext>
                    </a:extLst>
                  </p:cNvPr>
                  <p:cNvSpPr txBox="1"/>
                  <p:nvPr/>
                </p:nvSpPr>
                <p:spPr>
                  <a:xfrm>
                    <a:off x="2054951" y="4349212"/>
                    <a:ext cx="1036468" cy="2769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altLang="zh-CN" sz="120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shRP11</a:t>
                    </a:r>
                    <a:endParaRPr lang="zh-CN" altLang="en-US" sz="120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4" name="TextBox 23">
                    <a:extLst>
                      <a:ext uri="{FF2B5EF4-FFF2-40B4-BE49-F238E27FC236}">
                        <a16:creationId xmlns:a16="http://schemas.microsoft.com/office/drawing/2014/main" id="{8000FADC-6B5A-8A2D-EDB8-08B92DE87510}"/>
                      </a:ext>
                    </a:extLst>
                  </p:cNvPr>
                  <p:cNvSpPr txBox="1"/>
                  <p:nvPr/>
                </p:nvSpPr>
                <p:spPr>
                  <a:xfrm>
                    <a:off x="3464546" y="4349212"/>
                    <a:ext cx="1210303" cy="2769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altLang="zh-CN" sz="120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shRP11+Dox</a:t>
                    </a:r>
                    <a:endParaRPr lang="zh-CN" altLang="en-US" sz="120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28" name="Straight Connector 27">
                    <a:extLst>
                      <a:ext uri="{FF2B5EF4-FFF2-40B4-BE49-F238E27FC236}">
                        <a16:creationId xmlns:a16="http://schemas.microsoft.com/office/drawing/2014/main" id="{FFD50529-574F-DBC4-9310-4DA355C8D869}"/>
                      </a:ext>
                    </a:extLst>
                  </p:cNvPr>
                  <p:cNvCxnSpPr/>
                  <p:nvPr/>
                </p:nvCxnSpPr>
                <p:spPr>
                  <a:xfrm>
                    <a:off x="1513412" y="4315451"/>
                    <a:ext cx="3218762" cy="0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9" name="TextBox 28">
                    <a:extLst>
                      <a:ext uri="{FF2B5EF4-FFF2-40B4-BE49-F238E27FC236}">
                        <a16:creationId xmlns:a16="http://schemas.microsoft.com/office/drawing/2014/main" id="{1D987C8D-D219-170E-5541-B4A49BDDC527}"/>
                      </a:ext>
                    </a:extLst>
                  </p:cNvPr>
                  <p:cNvSpPr txBox="1"/>
                  <p:nvPr/>
                </p:nvSpPr>
                <p:spPr>
                  <a:xfrm>
                    <a:off x="2793010" y="3933714"/>
                    <a:ext cx="781235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HK" sz="140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MIHA</a:t>
                    </a:r>
                  </a:p>
                </p:txBody>
              </p:sp>
            </p:grpSp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8BE3B464-5FAD-0F6A-0227-71EBAAACA018}"/>
                    </a:ext>
                  </a:extLst>
                </p:cNvPr>
                <p:cNvSpPr txBox="1"/>
                <p:nvPr/>
              </p:nvSpPr>
              <p:spPr>
                <a:xfrm>
                  <a:off x="407007" y="5053722"/>
                  <a:ext cx="111391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HK" sz="1400">
                      <a:latin typeface="Arial" panose="020B0604020202020204" pitchFamily="34" charset="0"/>
                      <a:cs typeface="Arial" panose="020B0604020202020204" pitchFamily="34" charset="0"/>
                    </a:rPr>
                    <a:t>Migration</a:t>
                  </a:r>
                </a:p>
              </p:txBody>
            </p:sp>
          </p:grpSp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E6453657-589A-0A52-2818-5D69C45F62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36495" y="3429000"/>
                <a:ext cx="1594381" cy="2318400"/>
              </a:xfrm>
              <a:prstGeom prst="rect">
                <a:avLst/>
              </a:prstGeom>
            </p:spPr>
          </p:pic>
        </p:grp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C8CF9786-6F89-EB6E-6F3E-C531054610DF}"/>
              </a:ext>
            </a:extLst>
          </p:cNvPr>
          <p:cNvGrpSpPr/>
          <p:nvPr/>
        </p:nvGrpSpPr>
        <p:grpSpPr>
          <a:xfrm>
            <a:off x="6064307" y="789522"/>
            <a:ext cx="6515847" cy="4964179"/>
            <a:chOff x="6064307" y="789522"/>
            <a:chExt cx="6515847" cy="4964179"/>
          </a:xfrm>
        </p:grpSpPr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1F36EEFB-3E32-AA4C-2A56-3BF918D2D572}"/>
                </a:ext>
              </a:extLst>
            </p:cNvPr>
            <p:cNvGrpSpPr/>
            <p:nvPr/>
          </p:nvGrpSpPr>
          <p:grpSpPr>
            <a:xfrm>
              <a:off x="6064307" y="1266188"/>
              <a:ext cx="4348686" cy="1852137"/>
              <a:chOff x="6064307" y="1266188"/>
              <a:chExt cx="4348686" cy="1852137"/>
            </a:xfrm>
          </p:grpSpPr>
          <p:pic>
            <p:nvPicPr>
              <p:cNvPr id="55" name="图片 24">
                <a:extLst>
                  <a:ext uri="{FF2B5EF4-FFF2-40B4-BE49-F238E27FC236}">
                    <a16:creationId xmlns:a16="http://schemas.microsoft.com/office/drawing/2014/main" id="{6F94225B-505E-E249-0F90-25CE4A4459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email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193830" y="1955770"/>
                <a:ext cx="1551674" cy="1162555"/>
              </a:xfrm>
              <a:prstGeom prst="rect">
                <a:avLst/>
              </a:prstGeom>
            </p:spPr>
          </p:pic>
          <p:pic>
            <p:nvPicPr>
              <p:cNvPr id="56" name="图片 25" descr="图片包含 游戏机, 地毯, 人们&#10;&#10;描述已自动生成">
                <a:extLst>
                  <a:ext uri="{FF2B5EF4-FFF2-40B4-BE49-F238E27FC236}">
                    <a16:creationId xmlns:a16="http://schemas.microsoft.com/office/drawing/2014/main" id="{6A85803C-5294-BDB5-F6CF-75AC34711B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email"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860992" y="1948722"/>
                <a:ext cx="1552001" cy="1162800"/>
              </a:xfrm>
              <a:prstGeom prst="rect">
                <a:avLst/>
              </a:prstGeom>
            </p:spPr>
          </p:pic>
          <p:sp>
            <p:nvSpPr>
              <p:cNvPr id="57" name="文本框 26">
                <a:extLst>
                  <a:ext uri="{FF2B5EF4-FFF2-40B4-BE49-F238E27FC236}">
                    <a16:creationId xmlns:a16="http://schemas.microsoft.com/office/drawing/2014/main" id="{1089C71F-AEFC-1E64-6669-D793B7D7DCBB}"/>
                  </a:ext>
                </a:extLst>
              </p:cNvPr>
              <p:cNvSpPr txBox="1"/>
              <p:nvPr/>
            </p:nvSpPr>
            <p:spPr>
              <a:xfrm>
                <a:off x="7682151" y="1674878"/>
                <a:ext cx="57503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>
                    <a:latin typeface="Arial" panose="020B0604020202020204" pitchFamily="34" charset="0"/>
                    <a:cs typeface="Arial" panose="020B0604020202020204" pitchFamily="34" charset="0"/>
                  </a:rPr>
                  <a:t>Flag</a:t>
                </a:r>
                <a:endParaRPr lang="zh-CN" alt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文本框 27">
                <a:extLst>
                  <a:ext uri="{FF2B5EF4-FFF2-40B4-BE49-F238E27FC236}">
                    <a16:creationId xmlns:a16="http://schemas.microsoft.com/office/drawing/2014/main" id="{87260AC1-6CA2-04E3-764D-647831E6FCF4}"/>
                  </a:ext>
                </a:extLst>
              </p:cNvPr>
              <p:cNvSpPr txBox="1"/>
              <p:nvPr/>
            </p:nvSpPr>
            <p:spPr>
              <a:xfrm>
                <a:off x="9105376" y="1674878"/>
                <a:ext cx="10632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>
                    <a:latin typeface="Arial" panose="020B0604020202020204" pitchFamily="34" charset="0"/>
                    <a:cs typeface="Arial" panose="020B0604020202020204" pitchFamily="34" charset="0"/>
                  </a:rPr>
                  <a:t>RP11-750bp</a:t>
                </a:r>
                <a:endParaRPr lang="zh-CN" alt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E69632F6-1585-C335-3DBB-F7C2EF2F838C}"/>
                  </a:ext>
                </a:extLst>
              </p:cNvPr>
              <p:cNvCxnSpPr/>
              <p:nvPr/>
            </p:nvCxnSpPr>
            <p:spPr>
              <a:xfrm>
                <a:off x="7193829" y="1647925"/>
                <a:ext cx="3218762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2FD085F8-680E-5E8C-E2FF-5CAA8DD10216}"/>
                  </a:ext>
                </a:extLst>
              </p:cNvPr>
              <p:cNvSpPr txBox="1"/>
              <p:nvPr/>
            </p:nvSpPr>
            <p:spPr>
              <a:xfrm>
                <a:off x="8473427" y="1266188"/>
                <a:ext cx="78123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HK" sz="1400">
                    <a:latin typeface="Arial" panose="020B0604020202020204" pitchFamily="34" charset="0"/>
                    <a:cs typeface="Arial" panose="020B0604020202020204" pitchFamily="34" charset="0"/>
                  </a:rPr>
                  <a:t>JHH6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D5231BF8-F565-CA0A-C396-67DAB5060BDE}"/>
                  </a:ext>
                </a:extLst>
              </p:cNvPr>
              <p:cNvSpPr txBox="1"/>
              <p:nvPr/>
            </p:nvSpPr>
            <p:spPr>
              <a:xfrm>
                <a:off x="6064307" y="2346481"/>
                <a:ext cx="111391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HK" sz="1400">
                    <a:latin typeface="Arial" panose="020B0604020202020204" pitchFamily="34" charset="0"/>
                    <a:cs typeface="Arial" panose="020B0604020202020204" pitchFamily="34" charset="0"/>
                  </a:rPr>
                  <a:t>Migration</a:t>
                </a:r>
              </a:p>
            </p:txBody>
          </p:sp>
        </p:grp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089FC860-61F7-63B3-D787-30B4E3A6C3A5}"/>
                </a:ext>
              </a:extLst>
            </p:cNvPr>
            <p:cNvGrpSpPr/>
            <p:nvPr/>
          </p:nvGrpSpPr>
          <p:grpSpPr>
            <a:xfrm>
              <a:off x="6109528" y="3888116"/>
              <a:ext cx="4303466" cy="1865585"/>
              <a:chOff x="6109528" y="3888116"/>
              <a:chExt cx="4303466" cy="1865585"/>
            </a:xfrm>
          </p:grpSpPr>
          <p:sp>
            <p:nvSpPr>
              <p:cNvPr id="63" name="文本框 26">
                <a:extLst>
                  <a:ext uri="{FF2B5EF4-FFF2-40B4-BE49-F238E27FC236}">
                    <a16:creationId xmlns:a16="http://schemas.microsoft.com/office/drawing/2014/main" id="{2FD0D4ED-845F-1A48-E28C-C34416B7C700}"/>
                  </a:ext>
                </a:extLst>
              </p:cNvPr>
              <p:cNvSpPr txBox="1"/>
              <p:nvPr/>
            </p:nvSpPr>
            <p:spPr>
              <a:xfrm>
                <a:off x="7682151" y="4305825"/>
                <a:ext cx="57503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>
                    <a:latin typeface="Arial" panose="020B0604020202020204" pitchFamily="34" charset="0"/>
                    <a:cs typeface="Arial" panose="020B0604020202020204" pitchFamily="34" charset="0"/>
                  </a:rPr>
                  <a:t>Flag</a:t>
                </a:r>
                <a:endParaRPr lang="zh-CN" alt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文本框 27">
                <a:extLst>
                  <a:ext uri="{FF2B5EF4-FFF2-40B4-BE49-F238E27FC236}">
                    <a16:creationId xmlns:a16="http://schemas.microsoft.com/office/drawing/2014/main" id="{0D6C728D-C742-F002-6A4D-F749EE093E15}"/>
                  </a:ext>
                </a:extLst>
              </p:cNvPr>
              <p:cNvSpPr txBox="1"/>
              <p:nvPr/>
            </p:nvSpPr>
            <p:spPr>
              <a:xfrm>
                <a:off x="9105376" y="4305825"/>
                <a:ext cx="10632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>
                    <a:latin typeface="Arial" panose="020B0604020202020204" pitchFamily="34" charset="0"/>
                    <a:cs typeface="Arial" panose="020B0604020202020204" pitchFamily="34" charset="0"/>
                  </a:rPr>
                  <a:t>RP11-750bp</a:t>
                </a:r>
                <a:endParaRPr lang="zh-CN" alt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55443E6B-BE3F-FA97-3C9B-5EC7305B4BD7}"/>
                  </a:ext>
                </a:extLst>
              </p:cNvPr>
              <p:cNvCxnSpPr/>
              <p:nvPr/>
            </p:nvCxnSpPr>
            <p:spPr>
              <a:xfrm>
                <a:off x="7190776" y="4273840"/>
                <a:ext cx="3218762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8EA38D66-D12E-0DFE-EA83-25034C3B7286}"/>
                  </a:ext>
                </a:extLst>
              </p:cNvPr>
              <p:cNvSpPr txBox="1"/>
              <p:nvPr/>
            </p:nvSpPr>
            <p:spPr>
              <a:xfrm>
                <a:off x="8541395" y="3888116"/>
                <a:ext cx="78123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HK" sz="1400">
                    <a:latin typeface="Arial" panose="020B0604020202020204" pitchFamily="34" charset="0"/>
                    <a:cs typeface="Arial" panose="020B0604020202020204" pitchFamily="34" charset="0"/>
                  </a:rPr>
                  <a:t>HLF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E6C664CB-0C86-3518-3EE0-2975BD4A18FF}"/>
                  </a:ext>
                </a:extLst>
              </p:cNvPr>
              <p:cNvSpPr txBox="1"/>
              <p:nvPr/>
            </p:nvSpPr>
            <p:spPr>
              <a:xfrm>
                <a:off x="6109528" y="5012111"/>
                <a:ext cx="111391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HK" sz="1400">
                    <a:latin typeface="Arial" panose="020B0604020202020204" pitchFamily="34" charset="0"/>
                    <a:cs typeface="Arial" panose="020B0604020202020204" pitchFamily="34" charset="0"/>
                  </a:rPr>
                  <a:t>Migration</a:t>
                </a:r>
              </a:p>
            </p:txBody>
          </p:sp>
          <p:pic>
            <p:nvPicPr>
              <p:cNvPr id="68" name="图片 31">
                <a:extLst>
                  <a:ext uri="{FF2B5EF4-FFF2-40B4-BE49-F238E27FC236}">
                    <a16:creationId xmlns:a16="http://schemas.microsoft.com/office/drawing/2014/main" id="{76B2FE42-4B73-5A6B-870F-6C5295C75A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email"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223445" y="4590901"/>
                <a:ext cx="1552002" cy="1162800"/>
              </a:xfrm>
              <a:prstGeom prst="rect">
                <a:avLst/>
              </a:prstGeom>
            </p:spPr>
          </p:pic>
          <p:pic>
            <p:nvPicPr>
              <p:cNvPr id="69" name="图片 32">
                <a:extLst>
                  <a:ext uri="{FF2B5EF4-FFF2-40B4-BE49-F238E27FC236}">
                    <a16:creationId xmlns:a16="http://schemas.microsoft.com/office/drawing/2014/main" id="{E13F1A68-9F01-61E6-5F91-884F0DA5C3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email">
                <a:extLst>
                  <a:ext uri="{BEBA8EAE-BF5A-486C-A8C5-ECC9F3942E4B}">
                    <a14:imgProps xmlns:a14="http://schemas.microsoft.com/office/drawing/2010/main">
                      <a14:imgLayer r:embed="rId19"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860992" y="4585756"/>
                <a:ext cx="1552002" cy="1162800"/>
              </a:xfrm>
              <a:prstGeom prst="rect">
                <a:avLst/>
              </a:prstGeom>
            </p:spPr>
          </p:pic>
        </p:grpSp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E165BB65-7EB5-0166-843A-7F914E498F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16401" y="789522"/>
              <a:ext cx="1563753" cy="2318400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F2E47658-AFA5-73D0-4BE3-7D8167D2C1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31832" y="3431700"/>
              <a:ext cx="1532890" cy="23184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5892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047DE8C4-50F6-9E59-D0A9-CF0EDBA9A49D}"/>
              </a:ext>
            </a:extLst>
          </p:cNvPr>
          <p:cNvGrpSpPr/>
          <p:nvPr/>
        </p:nvGrpSpPr>
        <p:grpSpPr>
          <a:xfrm>
            <a:off x="157018" y="1110600"/>
            <a:ext cx="6588390" cy="4930928"/>
            <a:chOff x="157018" y="1110600"/>
            <a:chExt cx="6588390" cy="4930928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A7C7291-82F5-AF59-15FD-98642F3A6CCF}"/>
                </a:ext>
              </a:extLst>
            </p:cNvPr>
            <p:cNvSpPr txBox="1"/>
            <p:nvPr/>
          </p:nvSpPr>
          <p:spPr>
            <a:xfrm>
              <a:off x="158177" y="2629997"/>
              <a:ext cx="11139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Invasion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58D9518-F4DF-A3FC-16FC-3D1885F065BF}"/>
                </a:ext>
              </a:extLst>
            </p:cNvPr>
            <p:cNvSpPr txBox="1"/>
            <p:nvPr/>
          </p:nvSpPr>
          <p:spPr>
            <a:xfrm>
              <a:off x="157018" y="5261064"/>
              <a:ext cx="11139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Invasion</a:t>
              </a:r>
            </a:p>
          </p:txBody>
        </p:sp>
        <p:pic>
          <p:nvPicPr>
            <p:cNvPr id="11" name="Picture 10" descr="A picture containing ocean floor&#10;&#10;Description automatically generated">
              <a:extLst>
                <a:ext uri="{FF2B5EF4-FFF2-40B4-BE49-F238E27FC236}">
                  <a16:creationId xmlns:a16="http://schemas.microsoft.com/office/drawing/2014/main" id="{FE62D06D-E662-A122-B72F-7D93985B75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6279" y="2245278"/>
              <a:ext cx="1552001" cy="11628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D569B332-5489-DB7B-110D-A2DACE2392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46679" y="2245278"/>
              <a:ext cx="1552001" cy="1162800"/>
            </a:xfrm>
            <a:prstGeom prst="rect">
              <a:avLst/>
            </a:prstGeom>
          </p:spPr>
        </p:pic>
        <p:pic>
          <p:nvPicPr>
            <p:cNvPr id="13" name="Picture 12" descr="A picture containing ground, outdoor&#10;&#10;Description automatically generated">
              <a:extLst>
                <a:ext uri="{FF2B5EF4-FFF2-40B4-BE49-F238E27FC236}">
                  <a16:creationId xmlns:a16="http://schemas.microsoft.com/office/drawing/2014/main" id="{2670CCC5-0DDE-58BC-5DD5-BA982D507E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0958" y="4878728"/>
              <a:ext cx="1552002" cy="116280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098BC2A-30B9-1E3D-095F-6712FC142D9E}"/>
                </a:ext>
              </a:extLst>
            </p:cNvPr>
            <p:cNvSpPr txBox="1"/>
            <p:nvPr/>
          </p:nvSpPr>
          <p:spPr>
            <a:xfrm>
              <a:off x="1790682" y="1958393"/>
              <a:ext cx="103646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shRP11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FE8F02E-36C1-4E53-6287-1E59A3B20F85}"/>
                </a:ext>
              </a:extLst>
            </p:cNvPr>
            <p:cNvSpPr txBox="1"/>
            <p:nvPr/>
          </p:nvSpPr>
          <p:spPr>
            <a:xfrm>
              <a:off x="3200277" y="1958393"/>
              <a:ext cx="121030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shRP11+Dox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B19C91E-3AAA-B127-1719-D157A4574580}"/>
                </a:ext>
              </a:extLst>
            </p:cNvPr>
            <p:cNvCxnSpPr/>
            <p:nvPr/>
          </p:nvCxnSpPr>
          <p:spPr>
            <a:xfrm>
              <a:off x="1275550" y="1937538"/>
              <a:ext cx="321876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CDC6963-B576-69F7-0563-686A25BD4A43}"/>
                </a:ext>
              </a:extLst>
            </p:cNvPr>
            <p:cNvSpPr txBox="1"/>
            <p:nvPr/>
          </p:nvSpPr>
          <p:spPr>
            <a:xfrm>
              <a:off x="2323073" y="1555801"/>
              <a:ext cx="11368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PLC/PRF/5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FCE1176-B6ED-EAFC-D55F-002D1A8DA205}"/>
                </a:ext>
              </a:extLst>
            </p:cNvPr>
            <p:cNvSpPr txBox="1"/>
            <p:nvPr/>
          </p:nvSpPr>
          <p:spPr>
            <a:xfrm>
              <a:off x="1789523" y="4589460"/>
              <a:ext cx="103646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shRP11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7105C9C-6303-48C8-9C59-D39BF4F0DC15}"/>
                </a:ext>
              </a:extLst>
            </p:cNvPr>
            <p:cNvSpPr txBox="1"/>
            <p:nvPr/>
          </p:nvSpPr>
          <p:spPr>
            <a:xfrm>
              <a:off x="3199118" y="4589460"/>
              <a:ext cx="121030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shRP11+Dox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8276B833-B79F-AEC8-9D42-6B248D863366}"/>
                </a:ext>
              </a:extLst>
            </p:cNvPr>
            <p:cNvCxnSpPr/>
            <p:nvPr/>
          </p:nvCxnSpPr>
          <p:spPr>
            <a:xfrm>
              <a:off x="1274391" y="4568605"/>
              <a:ext cx="321876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C97CD97-D091-2DEE-0CD9-5E3CB4AD0B94}"/>
                </a:ext>
              </a:extLst>
            </p:cNvPr>
            <p:cNvSpPr txBox="1"/>
            <p:nvPr/>
          </p:nvSpPr>
          <p:spPr>
            <a:xfrm>
              <a:off x="2553989" y="4186868"/>
              <a:ext cx="7812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MIHA</a:t>
              </a:r>
            </a:p>
          </p:txBody>
        </p:sp>
        <p:pic>
          <p:nvPicPr>
            <p:cNvPr id="32" name="Picture 31" descr="A picture containing ground, outdoor, rock, crowd&#10;&#10;Description automatically generated">
              <a:extLst>
                <a:ext uri="{FF2B5EF4-FFF2-40B4-BE49-F238E27FC236}">
                  <a16:creationId xmlns:a16="http://schemas.microsoft.com/office/drawing/2014/main" id="{AFB38493-00F7-55E6-1A93-9363CF15BD8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41151" y="4866458"/>
              <a:ext cx="1552002" cy="1162800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47270DD5-899C-4EC9-829F-854D72E2F8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84655" y="1110600"/>
              <a:ext cx="1560753" cy="2318400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8F62E983-90CD-C394-09B8-6859288C40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84655" y="3723128"/>
              <a:ext cx="1466592" cy="2318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326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3E8911B-C9F0-D6AC-5367-DD44C5363C2F}"/>
              </a:ext>
            </a:extLst>
          </p:cNvPr>
          <p:cNvGrpSpPr/>
          <p:nvPr/>
        </p:nvGrpSpPr>
        <p:grpSpPr>
          <a:xfrm>
            <a:off x="157018" y="1110600"/>
            <a:ext cx="6619166" cy="4930277"/>
            <a:chOff x="157018" y="1110600"/>
            <a:chExt cx="6619166" cy="4930277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767A02B7-1A6C-5185-F121-9789A0160242}"/>
                </a:ext>
              </a:extLst>
            </p:cNvPr>
            <p:cNvSpPr txBox="1"/>
            <p:nvPr/>
          </p:nvSpPr>
          <p:spPr>
            <a:xfrm>
              <a:off x="158177" y="2629997"/>
              <a:ext cx="11139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Invasion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BAA91CC-91C0-7C7C-2BED-9AA66883D593}"/>
                </a:ext>
              </a:extLst>
            </p:cNvPr>
            <p:cNvSpPr txBox="1"/>
            <p:nvPr/>
          </p:nvSpPr>
          <p:spPr>
            <a:xfrm>
              <a:off x="157018" y="5261064"/>
              <a:ext cx="11139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Invasion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12D8C15-9E27-3767-296F-5F26D582AA6A}"/>
                </a:ext>
              </a:extLst>
            </p:cNvPr>
            <p:cNvSpPr txBox="1"/>
            <p:nvPr/>
          </p:nvSpPr>
          <p:spPr>
            <a:xfrm>
              <a:off x="1827626" y="1958393"/>
              <a:ext cx="54774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Flag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1F8A350-5CB9-CA10-F45D-34AFD5A3DC45}"/>
                </a:ext>
              </a:extLst>
            </p:cNvPr>
            <p:cNvSpPr txBox="1"/>
            <p:nvPr/>
          </p:nvSpPr>
          <p:spPr>
            <a:xfrm>
              <a:off x="3200277" y="1958393"/>
              <a:ext cx="121030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RP11-750bp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67DFE95-2E36-9692-E496-CDD10E8AFC2F}"/>
                </a:ext>
              </a:extLst>
            </p:cNvPr>
            <p:cNvCxnSpPr/>
            <p:nvPr/>
          </p:nvCxnSpPr>
          <p:spPr>
            <a:xfrm>
              <a:off x="1275550" y="1937538"/>
              <a:ext cx="321876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8FFA254-4DE5-C97C-2DE3-EE1742673FC8}"/>
                </a:ext>
              </a:extLst>
            </p:cNvPr>
            <p:cNvSpPr txBox="1"/>
            <p:nvPr/>
          </p:nvSpPr>
          <p:spPr>
            <a:xfrm>
              <a:off x="2555148" y="1555801"/>
              <a:ext cx="7812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JHH6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065BEAB-DF4D-A520-199C-892645D073A9}"/>
                </a:ext>
              </a:extLst>
            </p:cNvPr>
            <p:cNvSpPr txBox="1"/>
            <p:nvPr/>
          </p:nvSpPr>
          <p:spPr>
            <a:xfrm>
              <a:off x="1826467" y="4589460"/>
              <a:ext cx="54890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Flag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AC72A99-3D52-CB55-9644-00ABF5D1A868}"/>
                </a:ext>
              </a:extLst>
            </p:cNvPr>
            <p:cNvSpPr txBox="1"/>
            <p:nvPr/>
          </p:nvSpPr>
          <p:spPr>
            <a:xfrm>
              <a:off x="3199118" y="4589460"/>
              <a:ext cx="121030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RP11-750bp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5BF2CF5-6528-6265-8EB6-32CE022BEF7E}"/>
                </a:ext>
              </a:extLst>
            </p:cNvPr>
            <p:cNvCxnSpPr/>
            <p:nvPr/>
          </p:nvCxnSpPr>
          <p:spPr>
            <a:xfrm>
              <a:off x="1274391" y="4568605"/>
              <a:ext cx="321876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C8B79F9-4B59-34A1-A554-2A7A2CCA1BBB}"/>
                </a:ext>
              </a:extLst>
            </p:cNvPr>
            <p:cNvSpPr txBox="1"/>
            <p:nvPr/>
          </p:nvSpPr>
          <p:spPr>
            <a:xfrm>
              <a:off x="2610568" y="4186867"/>
              <a:ext cx="7812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HLF</a:t>
              </a:r>
            </a:p>
          </p:txBody>
        </p:sp>
        <p:pic>
          <p:nvPicPr>
            <p:cNvPr id="42" name="Picture 41" descr="A picture containing ground, outdoor&#10;&#10;Description automatically generated">
              <a:extLst>
                <a:ext uri="{FF2B5EF4-FFF2-40B4-BE49-F238E27FC236}">
                  <a16:creationId xmlns:a16="http://schemas.microsoft.com/office/drawing/2014/main" id="{DAD492C2-337D-4915-ECD9-CF5188DC95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46678" y="4878077"/>
              <a:ext cx="1552002" cy="11628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45E54C62-963B-554B-EE1E-11ACF2F97F6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0935" y="4878077"/>
              <a:ext cx="1552002" cy="1162800"/>
            </a:xfrm>
            <a:prstGeom prst="rect">
              <a:avLst/>
            </a:prstGeom>
          </p:spPr>
        </p:pic>
        <p:pic>
          <p:nvPicPr>
            <p:cNvPr id="44" name="Picture 43" descr="A picture containing fabric&#10;&#10;Description automatically generated">
              <a:extLst>
                <a:ext uri="{FF2B5EF4-FFF2-40B4-BE49-F238E27FC236}">
                  <a16:creationId xmlns:a16="http://schemas.microsoft.com/office/drawing/2014/main" id="{1296FEB4-C698-396C-B4EC-0BB25CC0DC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0935" y="2235392"/>
              <a:ext cx="1552001" cy="1162800"/>
            </a:xfrm>
            <a:prstGeom prst="rect">
              <a:avLst/>
            </a:prstGeom>
          </p:spPr>
        </p:pic>
        <p:pic>
          <p:nvPicPr>
            <p:cNvPr id="45" name="Picture 44" descr="A picture containing fabric&#10;&#10;Description automatically generated">
              <a:extLst>
                <a:ext uri="{FF2B5EF4-FFF2-40B4-BE49-F238E27FC236}">
                  <a16:creationId xmlns:a16="http://schemas.microsoft.com/office/drawing/2014/main" id="{BB179977-F7D0-88C4-513C-2B5ACDEB55B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41152" y="2235392"/>
              <a:ext cx="1552001" cy="116280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BAA97D4-2921-BC16-7522-86FBB98AC7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33169" y="1110600"/>
              <a:ext cx="1543015" cy="23184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1B29FD6-9281-0980-85CD-41CE34D03A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33169" y="3722477"/>
              <a:ext cx="1500583" cy="2318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905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85F6C99-FB33-6009-41A0-75C2BFEE551F}"/>
              </a:ext>
            </a:extLst>
          </p:cNvPr>
          <p:cNvGrpSpPr/>
          <p:nvPr/>
        </p:nvGrpSpPr>
        <p:grpSpPr>
          <a:xfrm>
            <a:off x="694263" y="1005506"/>
            <a:ext cx="2494251" cy="2388571"/>
            <a:chOff x="694263" y="1005506"/>
            <a:chExt cx="2494251" cy="2388571"/>
          </a:xfrm>
        </p:grpSpPr>
        <p:sp>
          <p:nvSpPr>
            <p:cNvPr id="92" name="文本框 41">
              <a:extLst>
                <a:ext uri="{FF2B5EF4-FFF2-40B4-BE49-F238E27FC236}">
                  <a16:creationId xmlns:a16="http://schemas.microsoft.com/office/drawing/2014/main" id="{8B325359-C894-B5F6-0867-9962BE7F748E}"/>
                </a:ext>
              </a:extLst>
            </p:cNvPr>
            <p:cNvSpPr txBox="1"/>
            <p:nvPr/>
          </p:nvSpPr>
          <p:spPr>
            <a:xfrm>
              <a:off x="1170696" y="1928474"/>
              <a:ext cx="5681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err="1">
                  <a:latin typeface="Arial" panose="020B0604020202020204" pitchFamily="34" charset="0"/>
                  <a:cs typeface="Arial" panose="020B0604020202020204" pitchFamily="34" charset="0"/>
                </a:rPr>
                <a:t>Fn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93" name="图片 42">
              <a:extLst>
                <a:ext uri="{FF2B5EF4-FFF2-40B4-BE49-F238E27FC236}">
                  <a16:creationId xmlns:a16="http://schemas.microsoft.com/office/drawing/2014/main" id="{8682EC54-2A0D-7013-7CAA-9624E355E699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32350" y="1946945"/>
              <a:ext cx="1220400" cy="33480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94" name="图片 47">
              <a:extLst>
                <a:ext uri="{FF2B5EF4-FFF2-40B4-BE49-F238E27FC236}">
                  <a16:creationId xmlns:a16="http://schemas.microsoft.com/office/drawing/2014/main" id="{C36AA4C7-C2CF-DC05-7287-41F538DCED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32350" y="3059668"/>
              <a:ext cx="1219201" cy="334409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95" name="文本框 48">
              <a:extLst>
                <a:ext uri="{FF2B5EF4-FFF2-40B4-BE49-F238E27FC236}">
                  <a16:creationId xmlns:a16="http://schemas.microsoft.com/office/drawing/2014/main" id="{E00FC783-F0AA-17C1-91AA-1B53704BA592}"/>
                </a:ext>
              </a:extLst>
            </p:cNvPr>
            <p:cNvSpPr txBox="1"/>
            <p:nvPr/>
          </p:nvSpPr>
          <p:spPr>
            <a:xfrm>
              <a:off x="694263" y="3059668"/>
              <a:ext cx="10446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GAPDH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96" name="图片 49">
              <a:extLst>
                <a:ext uri="{FF2B5EF4-FFF2-40B4-BE49-F238E27FC236}">
                  <a16:creationId xmlns:a16="http://schemas.microsoft.com/office/drawing/2014/main" id="{8E738553-91FA-B47F-A7F3-BB0AC8A28357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732350" y="2317853"/>
              <a:ext cx="1220400" cy="33480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97" name="文本框 50">
              <a:extLst>
                <a:ext uri="{FF2B5EF4-FFF2-40B4-BE49-F238E27FC236}">
                  <a16:creationId xmlns:a16="http://schemas.microsoft.com/office/drawing/2014/main" id="{0E7F4188-A1F3-7A3E-07DA-99136D66E215}"/>
                </a:ext>
              </a:extLst>
            </p:cNvPr>
            <p:cNvSpPr txBox="1"/>
            <p:nvPr/>
          </p:nvSpPr>
          <p:spPr>
            <a:xfrm>
              <a:off x="866869" y="2305539"/>
              <a:ext cx="87199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E-Cad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文本框 51">
              <a:extLst>
                <a:ext uri="{FF2B5EF4-FFF2-40B4-BE49-F238E27FC236}">
                  <a16:creationId xmlns:a16="http://schemas.microsoft.com/office/drawing/2014/main" id="{30BE84AB-5B86-B1B4-D841-04499EE94B7C}"/>
                </a:ext>
              </a:extLst>
            </p:cNvPr>
            <p:cNvSpPr txBox="1"/>
            <p:nvPr/>
          </p:nvSpPr>
          <p:spPr>
            <a:xfrm>
              <a:off x="1800653" y="1005506"/>
              <a:ext cx="11128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PLC/PRF/5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99" name="图片 56">
              <a:extLst>
                <a:ext uri="{FF2B5EF4-FFF2-40B4-BE49-F238E27FC236}">
                  <a16:creationId xmlns:a16="http://schemas.microsoft.com/office/drawing/2014/main" id="{988981BF-FB00-E91B-8E8D-D1D433DD17F4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32350" y="2688761"/>
              <a:ext cx="1220400" cy="33480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100" name="文本框 57">
              <a:extLst>
                <a:ext uri="{FF2B5EF4-FFF2-40B4-BE49-F238E27FC236}">
                  <a16:creationId xmlns:a16="http://schemas.microsoft.com/office/drawing/2014/main" id="{00FB9586-2905-EFD1-7F96-5A93F7E0FB22}"/>
                </a:ext>
              </a:extLst>
            </p:cNvPr>
            <p:cNvSpPr txBox="1"/>
            <p:nvPr/>
          </p:nvSpPr>
          <p:spPr>
            <a:xfrm>
              <a:off x="1016821" y="2687677"/>
              <a:ext cx="7220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Vim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" name="文本框 58">
              <a:extLst>
                <a:ext uri="{FF2B5EF4-FFF2-40B4-BE49-F238E27FC236}">
                  <a16:creationId xmlns:a16="http://schemas.microsoft.com/office/drawing/2014/main" id="{750A3D40-ED0B-BFC7-78FB-6E65AC16B000}"/>
                </a:ext>
              </a:extLst>
            </p:cNvPr>
            <p:cNvSpPr txBox="1"/>
            <p:nvPr/>
          </p:nvSpPr>
          <p:spPr>
            <a:xfrm>
              <a:off x="822504" y="1312553"/>
              <a:ext cx="9055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shRP11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" name="文本框 59">
              <a:extLst>
                <a:ext uri="{FF2B5EF4-FFF2-40B4-BE49-F238E27FC236}">
                  <a16:creationId xmlns:a16="http://schemas.microsoft.com/office/drawing/2014/main" id="{8E3B5A6E-0885-3B23-31AD-DE654EEE67EB}"/>
                </a:ext>
              </a:extLst>
            </p:cNvPr>
            <p:cNvSpPr txBox="1"/>
            <p:nvPr/>
          </p:nvSpPr>
          <p:spPr>
            <a:xfrm>
              <a:off x="893524" y="1601986"/>
              <a:ext cx="834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Dox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" name="文本框 60">
              <a:extLst>
                <a:ext uri="{FF2B5EF4-FFF2-40B4-BE49-F238E27FC236}">
                  <a16:creationId xmlns:a16="http://schemas.microsoft.com/office/drawing/2014/main" id="{37107E23-0A15-255C-5584-3F44456062F0}"/>
                </a:ext>
              </a:extLst>
            </p:cNvPr>
            <p:cNvSpPr txBox="1"/>
            <p:nvPr/>
          </p:nvSpPr>
          <p:spPr>
            <a:xfrm>
              <a:off x="1715838" y="1303746"/>
              <a:ext cx="14726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   +           +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文本框 61">
              <a:extLst>
                <a:ext uri="{FF2B5EF4-FFF2-40B4-BE49-F238E27FC236}">
                  <a16:creationId xmlns:a16="http://schemas.microsoft.com/office/drawing/2014/main" id="{AEFB9BB2-539F-261A-295A-CD080261510A}"/>
                </a:ext>
              </a:extLst>
            </p:cNvPr>
            <p:cNvSpPr txBox="1"/>
            <p:nvPr/>
          </p:nvSpPr>
          <p:spPr>
            <a:xfrm>
              <a:off x="1715838" y="1609146"/>
              <a:ext cx="14371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    -           +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82CDFB3B-3817-8F3F-4EED-C4EF5F6AD749}"/>
              </a:ext>
            </a:extLst>
          </p:cNvPr>
          <p:cNvGrpSpPr/>
          <p:nvPr/>
        </p:nvGrpSpPr>
        <p:grpSpPr>
          <a:xfrm>
            <a:off x="3894807" y="1699388"/>
            <a:ext cx="3013123" cy="1694689"/>
            <a:chOff x="3894807" y="1699388"/>
            <a:chExt cx="3013123" cy="1694689"/>
          </a:xfrm>
        </p:grpSpPr>
        <p:sp>
          <p:nvSpPr>
            <p:cNvPr id="105" name="文本框 53">
              <a:extLst>
                <a:ext uri="{FF2B5EF4-FFF2-40B4-BE49-F238E27FC236}">
                  <a16:creationId xmlns:a16="http://schemas.microsoft.com/office/drawing/2014/main" id="{88A21423-4F6F-AA87-5E1A-AD03CFCE9034}"/>
                </a:ext>
              </a:extLst>
            </p:cNvPr>
            <p:cNvSpPr txBox="1"/>
            <p:nvPr/>
          </p:nvSpPr>
          <p:spPr>
            <a:xfrm>
              <a:off x="5234948" y="1699388"/>
              <a:ext cx="8433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JHH6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6" name="图片 62">
              <a:extLst>
                <a:ext uri="{FF2B5EF4-FFF2-40B4-BE49-F238E27FC236}">
                  <a16:creationId xmlns:a16="http://schemas.microsoft.com/office/drawing/2014/main" id="{29051249-406E-D482-83AA-0A0CF3730889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28493" y="3059277"/>
              <a:ext cx="1220400" cy="33480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107" name="文本框 63">
              <a:extLst>
                <a:ext uri="{FF2B5EF4-FFF2-40B4-BE49-F238E27FC236}">
                  <a16:creationId xmlns:a16="http://schemas.microsoft.com/office/drawing/2014/main" id="{5CD84118-2F47-E831-6C0C-7C181B03248B}"/>
                </a:ext>
              </a:extLst>
            </p:cNvPr>
            <p:cNvSpPr txBox="1"/>
            <p:nvPr/>
          </p:nvSpPr>
          <p:spPr>
            <a:xfrm>
              <a:off x="3894807" y="3040413"/>
              <a:ext cx="10391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GAPDH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8" name="图片 64">
              <a:extLst>
                <a:ext uri="{FF2B5EF4-FFF2-40B4-BE49-F238E27FC236}">
                  <a16:creationId xmlns:a16="http://schemas.microsoft.com/office/drawing/2014/main" id="{FAA19A7C-366B-26B0-B87E-59B9123E948A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29768" y="2317853"/>
              <a:ext cx="1220400" cy="33480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109" name="文本框 65">
              <a:extLst>
                <a:ext uri="{FF2B5EF4-FFF2-40B4-BE49-F238E27FC236}">
                  <a16:creationId xmlns:a16="http://schemas.microsoft.com/office/drawing/2014/main" id="{59E0B4C1-096D-98B7-8A24-48BCCA24DD52}"/>
                </a:ext>
              </a:extLst>
            </p:cNvPr>
            <p:cNvSpPr txBox="1"/>
            <p:nvPr/>
          </p:nvSpPr>
          <p:spPr>
            <a:xfrm>
              <a:off x="4312480" y="2243984"/>
              <a:ext cx="6214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err="1">
                  <a:latin typeface="Arial" panose="020B0604020202020204" pitchFamily="34" charset="0"/>
                  <a:cs typeface="Arial" panose="020B0604020202020204" pitchFamily="34" charset="0"/>
                </a:rPr>
                <a:t>Fn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10" name="图片 66">
              <a:extLst>
                <a:ext uri="{FF2B5EF4-FFF2-40B4-BE49-F238E27FC236}">
                  <a16:creationId xmlns:a16="http://schemas.microsoft.com/office/drawing/2014/main" id="{7CC4F7A8-9D45-F99C-DE91-030EC6AD0B71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28493" y="2688761"/>
              <a:ext cx="1220400" cy="33480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111" name="文本框 67">
              <a:extLst>
                <a:ext uri="{FF2B5EF4-FFF2-40B4-BE49-F238E27FC236}">
                  <a16:creationId xmlns:a16="http://schemas.microsoft.com/office/drawing/2014/main" id="{43222E50-35ED-C210-654C-E1199C31C40E}"/>
                </a:ext>
              </a:extLst>
            </p:cNvPr>
            <p:cNvSpPr txBox="1"/>
            <p:nvPr/>
          </p:nvSpPr>
          <p:spPr>
            <a:xfrm>
              <a:off x="4269812" y="2626122"/>
              <a:ext cx="6641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Vim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文本框 68">
              <a:extLst>
                <a:ext uri="{FF2B5EF4-FFF2-40B4-BE49-F238E27FC236}">
                  <a16:creationId xmlns:a16="http://schemas.microsoft.com/office/drawing/2014/main" id="{D0EA76B8-2015-4AD4-78BE-580426E62DAC}"/>
                </a:ext>
              </a:extLst>
            </p:cNvPr>
            <p:cNvSpPr txBox="1"/>
            <p:nvPr/>
          </p:nvSpPr>
          <p:spPr>
            <a:xfrm>
              <a:off x="4928493" y="1983581"/>
              <a:ext cx="19794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Flag  RP11-750bp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EBB25EDE-FB5F-1A93-B016-D7EB59153114}"/>
              </a:ext>
            </a:extLst>
          </p:cNvPr>
          <p:cNvGrpSpPr/>
          <p:nvPr/>
        </p:nvGrpSpPr>
        <p:grpSpPr>
          <a:xfrm>
            <a:off x="7282799" y="1739865"/>
            <a:ext cx="2463679" cy="1750813"/>
            <a:chOff x="7282799" y="1739865"/>
            <a:chExt cx="2463679" cy="1750813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D61DDE6B-D08F-7734-7C43-3251DE6D4A5B}"/>
                </a:ext>
              </a:extLst>
            </p:cNvPr>
            <p:cNvSpPr txBox="1"/>
            <p:nvPr/>
          </p:nvSpPr>
          <p:spPr>
            <a:xfrm>
              <a:off x="7282799" y="2391644"/>
              <a:ext cx="10064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p-ERK1/2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8B559336-EA80-D6C3-EA3E-E1E9BF4D3B9C}"/>
                </a:ext>
              </a:extLst>
            </p:cNvPr>
            <p:cNvSpPr txBox="1"/>
            <p:nvPr/>
          </p:nvSpPr>
          <p:spPr>
            <a:xfrm>
              <a:off x="7313318" y="2787273"/>
              <a:ext cx="97593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ERK1/2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0DE1E939-14A2-EF2F-3755-0ED96EBCB4D3}"/>
                </a:ext>
              </a:extLst>
            </p:cNvPr>
            <p:cNvSpPr txBox="1"/>
            <p:nvPr/>
          </p:nvSpPr>
          <p:spPr>
            <a:xfrm>
              <a:off x="7313318" y="3182901"/>
              <a:ext cx="97593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GAPDH</a:t>
              </a:r>
            </a:p>
          </p:txBody>
        </p:sp>
        <p:pic>
          <p:nvPicPr>
            <p:cNvPr id="123" name="Picture 122">
              <a:extLst>
                <a:ext uri="{FF2B5EF4-FFF2-40B4-BE49-F238E27FC236}">
                  <a16:creationId xmlns:a16="http://schemas.microsoft.com/office/drawing/2014/main" id="{C542106F-937F-3164-4211-46B7BD61E25C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21878" y="3121919"/>
              <a:ext cx="1220400" cy="33480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124" name="Picture 123">
              <a:extLst>
                <a:ext uri="{FF2B5EF4-FFF2-40B4-BE49-F238E27FC236}">
                  <a16:creationId xmlns:a16="http://schemas.microsoft.com/office/drawing/2014/main" id="{91F07703-1659-C571-2CFE-0DD43F731922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21878" y="2747526"/>
              <a:ext cx="1220400" cy="33480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125" name="Picture 124">
              <a:extLst>
                <a:ext uri="{FF2B5EF4-FFF2-40B4-BE49-F238E27FC236}">
                  <a16:creationId xmlns:a16="http://schemas.microsoft.com/office/drawing/2014/main" id="{E4B49EFA-6BBE-1418-EE78-0055024C7AD9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21878" y="2373133"/>
              <a:ext cx="1220400" cy="33480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126" name="文本框 58">
              <a:extLst>
                <a:ext uri="{FF2B5EF4-FFF2-40B4-BE49-F238E27FC236}">
                  <a16:creationId xmlns:a16="http://schemas.microsoft.com/office/drawing/2014/main" id="{4B3EC0D5-9728-232B-D9A5-3754C5B64644}"/>
                </a:ext>
              </a:extLst>
            </p:cNvPr>
            <p:cNvSpPr txBox="1"/>
            <p:nvPr/>
          </p:nvSpPr>
          <p:spPr>
            <a:xfrm>
              <a:off x="7383729" y="1748672"/>
              <a:ext cx="9055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shRP11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文本框 59">
              <a:extLst>
                <a:ext uri="{FF2B5EF4-FFF2-40B4-BE49-F238E27FC236}">
                  <a16:creationId xmlns:a16="http://schemas.microsoft.com/office/drawing/2014/main" id="{DD66A359-3ADD-3299-2231-75B99DA5C75E}"/>
                </a:ext>
              </a:extLst>
            </p:cNvPr>
            <p:cNvSpPr txBox="1"/>
            <p:nvPr/>
          </p:nvSpPr>
          <p:spPr>
            <a:xfrm>
              <a:off x="7454749" y="2082515"/>
              <a:ext cx="834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Dox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文本框 60">
              <a:extLst>
                <a:ext uri="{FF2B5EF4-FFF2-40B4-BE49-F238E27FC236}">
                  <a16:creationId xmlns:a16="http://schemas.microsoft.com/office/drawing/2014/main" id="{41130CCB-82FC-82B9-BF29-66C4F3F9518A}"/>
                </a:ext>
              </a:extLst>
            </p:cNvPr>
            <p:cNvSpPr txBox="1"/>
            <p:nvPr/>
          </p:nvSpPr>
          <p:spPr>
            <a:xfrm>
              <a:off x="8273802" y="1739865"/>
              <a:ext cx="14726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   +           +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文本框 61">
              <a:extLst>
                <a:ext uri="{FF2B5EF4-FFF2-40B4-BE49-F238E27FC236}">
                  <a16:creationId xmlns:a16="http://schemas.microsoft.com/office/drawing/2014/main" id="{734D0865-F38A-F896-CD6B-E7B9BE13C0EA}"/>
                </a:ext>
              </a:extLst>
            </p:cNvPr>
            <p:cNvSpPr txBox="1"/>
            <p:nvPr/>
          </p:nvSpPr>
          <p:spPr>
            <a:xfrm>
              <a:off x="8273802" y="2045265"/>
              <a:ext cx="14371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  <a:cs typeface="Arial" panose="020B0604020202020204" pitchFamily="34" charset="0"/>
                </a:rPr>
                <a:t>    -           +</a:t>
              </a:r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9183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Group 115">
            <a:extLst>
              <a:ext uri="{FF2B5EF4-FFF2-40B4-BE49-F238E27FC236}">
                <a16:creationId xmlns:a16="http://schemas.microsoft.com/office/drawing/2014/main" id="{26338C0A-386D-4A1D-F909-E0907CCDC9FD}"/>
              </a:ext>
            </a:extLst>
          </p:cNvPr>
          <p:cNvGrpSpPr/>
          <p:nvPr/>
        </p:nvGrpSpPr>
        <p:grpSpPr>
          <a:xfrm>
            <a:off x="6332963" y="698908"/>
            <a:ext cx="5389682" cy="5196176"/>
            <a:chOff x="6332963" y="698908"/>
            <a:chExt cx="5389682" cy="5196176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E9A443ED-4ECD-33D1-3E2E-A99753B0A252}"/>
                </a:ext>
              </a:extLst>
            </p:cNvPr>
            <p:cNvGrpSpPr/>
            <p:nvPr/>
          </p:nvGrpSpPr>
          <p:grpSpPr>
            <a:xfrm>
              <a:off x="7189334" y="1290761"/>
              <a:ext cx="1240819" cy="926008"/>
              <a:chOff x="7142150" y="1308517"/>
              <a:chExt cx="1240819" cy="926008"/>
            </a:xfrm>
          </p:grpSpPr>
          <p:pic>
            <p:nvPicPr>
              <p:cNvPr id="64" name="图片 36">
                <a:extLst>
                  <a:ext uri="{FF2B5EF4-FFF2-40B4-BE49-F238E27FC236}">
                    <a16:creationId xmlns:a16="http://schemas.microsoft.com/office/drawing/2014/main" id="{9287166B-AD2B-5B30-04BF-78BD58ED53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142150" y="1308517"/>
                <a:ext cx="1240819" cy="926008"/>
              </a:xfrm>
              <a:prstGeom prst="rect">
                <a:avLst/>
              </a:prstGeom>
            </p:spPr>
          </p:pic>
          <p:cxnSp>
            <p:nvCxnSpPr>
              <p:cNvPr id="65" name="直接连接符 37">
                <a:extLst>
                  <a:ext uri="{FF2B5EF4-FFF2-40B4-BE49-F238E27FC236}">
                    <a16:creationId xmlns:a16="http://schemas.microsoft.com/office/drawing/2014/main" id="{07E3C14F-5415-F9C5-05EB-8294673221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18257" y="1308517"/>
                <a:ext cx="0" cy="926008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38">
                <a:extLst>
                  <a:ext uri="{FF2B5EF4-FFF2-40B4-BE49-F238E27FC236}">
                    <a16:creationId xmlns:a16="http://schemas.microsoft.com/office/drawing/2014/main" id="{3CE7F08E-415D-102C-1C71-9099928A6D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50532" y="1308517"/>
                <a:ext cx="0" cy="926008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组合 39">
              <a:extLst>
                <a:ext uri="{FF2B5EF4-FFF2-40B4-BE49-F238E27FC236}">
                  <a16:creationId xmlns:a16="http://schemas.microsoft.com/office/drawing/2014/main" id="{35F35BBE-411F-875E-9CF6-C54129616E04}"/>
                </a:ext>
              </a:extLst>
            </p:cNvPr>
            <p:cNvGrpSpPr/>
            <p:nvPr/>
          </p:nvGrpSpPr>
          <p:grpSpPr>
            <a:xfrm>
              <a:off x="8476265" y="1290760"/>
              <a:ext cx="1240819" cy="926008"/>
              <a:chOff x="8468292" y="3338394"/>
              <a:chExt cx="1897200" cy="1422001"/>
            </a:xfrm>
          </p:grpSpPr>
          <p:pic>
            <p:nvPicPr>
              <p:cNvPr id="68" name="图片 47">
                <a:extLst>
                  <a:ext uri="{FF2B5EF4-FFF2-40B4-BE49-F238E27FC236}">
                    <a16:creationId xmlns:a16="http://schemas.microsoft.com/office/drawing/2014/main" id="{C8579CCB-39E4-28E5-C44F-DA371B6459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468292" y="3338394"/>
                <a:ext cx="1897200" cy="1422000"/>
              </a:xfrm>
              <a:prstGeom prst="rect">
                <a:avLst/>
              </a:prstGeom>
            </p:spPr>
          </p:pic>
          <p:cxnSp>
            <p:nvCxnSpPr>
              <p:cNvPr id="69" name="直接连接符 48">
                <a:extLst>
                  <a:ext uri="{FF2B5EF4-FFF2-40B4-BE49-F238E27FC236}">
                    <a16:creationId xmlns:a16="http://schemas.microsoft.com/office/drawing/2014/main" id="{95AEE531-AC62-F79A-2CBA-F00146A47C16}"/>
                  </a:ext>
                </a:extLst>
              </p:cNvPr>
              <p:cNvCxnSpPr/>
              <p:nvPr/>
            </p:nvCxnSpPr>
            <p:spPr>
              <a:xfrm>
                <a:off x="9162040" y="3338395"/>
                <a:ext cx="0" cy="14220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49">
                <a:extLst>
                  <a:ext uri="{FF2B5EF4-FFF2-40B4-BE49-F238E27FC236}">
                    <a16:creationId xmlns:a16="http://schemas.microsoft.com/office/drawing/2014/main" id="{ADC2C175-8E87-8088-4D6A-A529AC48573E}"/>
                  </a:ext>
                </a:extLst>
              </p:cNvPr>
              <p:cNvCxnSpPr/>
              <p:nvPr/>
            </p:nvCxnSpPr>
            <p:spPr>
              <a:xfrm>
                <a:off x="9740975" y="3338395"/>
                <a:ext cx="0" cy="14220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" name="组合 40">
              <a:extLst>
                <a:ext uri="{FF2B5EF4-FFF2-40B4-BE49-F238E27FC236}">
                  <a16:creationId xmlns:a16="http://schemas.microsoft.com/office/drawing/2014/main" id="{D4ED5A76-C38A-8D47-7063-4467E0E65281}"/>
                </a:ext>
              </a:extLst>
            </p:cNvPr>
            <p:cNvGrpSpPr/>
            <p:nvPr/>
          </p:nvGrpSpPr>
          <p:grpSpPr>
            <a:xfrm>
              <a:off x="8476265" y="2257452"/>
              <a:ext cx="1240819" cy="926008"/>
              <a:chOff x="8239667" y="5202140"/>
              <a:chExt cx="1897200" cy="1422000"/>
            </a:xfrm>
          </p:grpSpPr>
          <p:pic>
            <p:nvPicPr>
              <p:cNvPr id="72" name="图片 44">
                <a:extLst>
                  <a:ext uri="{FF2B5EF4-FFF2-40B4-BE49-F238E27FC236}">
                    <a16:creationId xmlns:a16="http://schemas.microsoft.com/office/drawing/2014/main" id="{40B4643D-6D66-771C-8535-1E1B5204B8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239667" y="5202140"/>
                <a:ext cx="1897200" cy="1422000"/>
              </a:xfrm>
              <a:prstGeom prst="rect">
                <a:avLst/>
              </a:prstGeom>
            </p:spPr>
          </p:pic>
          <p:cxnSp>
            <p:nvCxnSpPr>
              <p:cNvPr id="73" name="直接连接符 45">
                <a:extLst>
                  <a:ext uri="{FF2B5EF4-FFF2-40B4-BE49-F238E27FC236}">
                    <a16:creationId xmlns:a16="http://schemas.microsoft.com/office/drawing/2014/main" id="{715949A3-C06A-BC24-E754-4D64ECCF062F}"/>
                  </a:ext>
                </a:extLst>
              </p:cNvPr>
              <p:cNvCxnSpPr/>
              <p:nvPr/>
            </p:nvCxnSpPr>
            <p:spPr>
              <a:xfrm>
                <a:off x="9295743" y="5202140"/>
                <a:ext cx="0" cy="14220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46">
                <a:extLst>
                  <a:ext uri="{FF2B5EF4-FFF2-40B4-BE49-F238E27FC236}">
                    <a16:creationId xmlns:a16="http://schemas.microsoft.com/office/drawing/2014/main" id="{5464F6F2-46B0-722D-0CAC-D4461295477F}"/>
                  </a:ext>
                </a:extLst>
              </p:cNvPr>
              <p:cNvCxnSpPr/>
              <p:nvPr/>
            </p:nvCxnSpPr>
            <p:spPr>
              <a:xfrm>
                <a:off x="9152754" y="5202140"/>
                <a:ext cx="0" cy="14220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组合 41">
              <a:extLst>
                <a:ext uri="{FF2B5EF4-FFF2-40B4-BE49-F238E27FC236}">
                  <a16:creationId xmlns:a16="http://schemas.microsoft.com/office/drawing/2014/main" id="{CE0A4E98-73AA-8CA0-07BC-B542236111D3}"/>
                </a:ext>
              </a:extLst>
            </p:cNvPr>
            <p:cNvGrpSpPr/>
            <p:nvPr/>
          </p:nvGrpSpPr>
          <p:grpSpPr>
            <a:xfrm>
              <a:off x="7189334" y="2257452"/>
              <a:ext cx="1240819" cy="926008"/>
              <a:chOff x="6046088" y="4962375"/>
              <a:chExt cx="2224695" cy="1666800"/>
            </a:xfrm>
          </p:grpSpPr>
          <p:pic>
            <p:nvPicPr>
              <p:cNvPr id="76" name="图片 42">
                <a:extLst>
                  <a:ext uri="{FF2B5EF4-FFF2-40B4-BE49-F238E27FC236}">
                    <a16:creationId xmlns:a16="http://schemas.microsoft.com/office/drawing/2014/main" id="{5594B636-1C56-D4E1-3550-3D66948F96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046088" y="4962375"/>
                <a:ext cx="2224695" cy="1666800"/>
              </a:xfrm>
              <a:prstGeom prst="rect">
                <a:avLst/>
              </a:prstGeom>
            </p:spPr>
          </p:pic>
          <p:cxnSp>
            <p:nvCxnSpPr>
              <p:cNvPr id="77" name="直接连接符 43">
                <a:extLst>
                  <a:ext uri="{FF2B5EF4-FFF2-40B4-BE49-F238E27FC236}">
                    <a16:creationId xmlns:a16="http://schemas.microsoft.com/office/drawing/2014/main" id="{F3EBD739-23BC-ACCA-AA92-4D6444865F87}"/>
                  </a:ext>
                </a:extLst>
              </p:cNvPr>
              <p:cNvCxnSpPr/>
              <p:nvPr/>
            </p:nvCxnSpPr>
            <p:spPr>
              <a:xfrm>
                <a:off x="7186144" y="4962375"/>
                <a:ext cx="0" cy="16668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文本框 50">
              <a:extLst>
                <a:ext uri="{FF2B5EF4-FFF2-40B4-BE49-F238E27FC236}">
                  <a16:creationId xmlns:a16="http://schemas.microsoft.com/office/drawing/2014/main" id="{DB31658A-91A3-AEE4-ACB6-DEBD665A3525}"/>
                </a:ext>
              </a:extLst>
            </p:cNvPr>
            <p:cNvSpPr txBox="1"/>
            <p:nvPr/>
          </p:nvSpPr>
          <p:spPr>
            <a:xfrm>
              <a:off x="7601685" y="1006693"/>
              <a:ext cx="71581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Flag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文本框 51">
              <a:extLst>
                <a:ext uri="{FF2B5EF4-FFF2-40B4-BE49-F238E27FC236}">
                  <a16:creationId xmlns:a16="http://schemas.microsoft.com/office/drawing/2014/main" id="{A3F6D9AC-9F51-9583-0996-3DF940F382F1}"/>
                </a:ext>
              </a:extLst>
            </p:cNvPr>
            <p:cNvSpPr txBox="1"/>
            <p:nvPr/>
          </p:nvSpPr>
          <p:spPr>
            <a:xfrm>
              <a:off x="8579303" y="1014990"/>
              <a:ext cx="15991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RP11-750bp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文本框 52">
              <a:extLst>
                <a:ext uri="{FF2B5EF4-FFF2-40B4-BE49-F238E27FC236}">
                  <a16:creationId xmlns:a16="http://schemas.microsoft.com/office/drawing/2014/main" id="{75DFC90F-2DB9-0279-6A72-54A898A7C2FA}"/>
                </a:ext>
              </a:extLst>
            </p:cNvPr>
            <p:cNvSpPr txBox="1"/>
            <p:nvPr/>
          </p:nvSpPr>
          <p:spPr>
            <a:xfrm>
              <a:off x="6332963" y="1617796"/>
              <a:ext cx="8433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0h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文本框 53">
              <a:extLst>
                <a:ext uri="{FF2B5EF4-FFF2-40B4-BE49-F238E27FC236}">
                  <a16:creationId xmlns:a16="http://schemas.microsoft.com/office/drawing/2014/main" id="{1266877C-17C0-1291-2A4F-0B01FF6550AB}"/>
                </a:ext>
              </a:extLst>
            </p:cNvPr>
            <p:cNvSpPr txBox="1"/>
            <p:nvPr/>
          </p:nvSpPr>
          <p:spPr>
            <a:xfrm>
              <a:off x="6412034" y="2417569"/>
              <a:ext cx="7634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48h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文本框 73">
              <a:extLst>
                <a:ext uri="{FF2B5EF4-FFF2-40B4-BE49-F238E27FC236}">
                  <a16:creationId xmlns:a16="http://schemas.microsoft.com/office/drawing/2014/main" id="{E87714DC-6023-D737-C11C-D8ABF4B0C4F7}"/>
                </a:ext>
              </a:extLst>
            </p:cNvPr>
            <p:cNvSpPr txBox="1"/>
            <p:nvPr/>
          </p:nvSpPr>
          <p:spPr>
            <a:xfrm>
              <a:off x="6568771" y="5253838"/>
              <a:ext cx="6211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96h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文本框 75">
              <a:extLst>
                <a:ext uri="{FF2B5EF4-FFF2-40B4-BE49-F238E27FC236}">
                  <a16:creationId xmlns:a16="http://schemas.microsoft.com/office/drawing/2014/main" id="{BAE5BF40-F7A8-A8C3-F165-A32A95F098E1}"/>
                </a:ext>
              </a:extLst>
            </p:cNvPr>
            <p:cNvSpPr txBox="1"/>
            <p:nvPr/>
          </p:nvSpPr>
          <p:spPr>
            <a:xfrm>
              <a:off x="6739809" y="4315641"/>
              <a:ext cx="4424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0h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86" name="组合 77">
              <a:extLst>
                <a:ext uri="{FF2B5EF4-FFF2-40B4-BE49-F238E27FC236}">
                  <a16:creationId xmlns:a16="http://schemas.microsoft.com/office/drawing/2014/main" id="{E54A0A2D-ADA9-8957-5218-1CC62BC87C69}"/>
                </a:ext>
              </a:extLst>
            </p:cNvPr>
            <p:cNvGrpSpPr/>
            <p:nvPr/>
          </p:nvGrpSpPr>
          <p:grpSpPr>
            <a:xfrm>
              <a:off x="7187035" y="3989193"/>
              <a:ext cx="1243118" cy="929897"/>
              <a:chOff x="7374837" y="4769425"/>
              <a:chExt cx="1243118" cy="929897"/>
            </a:xfrm>
          </p:grpSpPr>
          <p:pic>
            <p:nvPicPr>
              <p:cNvPr id="87" name="图片 90">
                <a:extLst>
                  <a:ext uri="{FF2B5EF4-FFF2-40B4-BE49-F238E27FC236}">
                    <a16:creationId xmlns:a16="http://schemas.microsoft.com/office/drawing/2014/main" id="{1BFB6088-B69B-7A3E-8BBD-5C6C4AAEFC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374837" y="4769425"/>
                <a:ext cx="1243118" cy="929897"/>
              </a:xfrm>
              <a:prstGeom prst="rect">
                <a:avLst/>
              </a:prstGeom>
            </p:spPr>
          </p:pic>
          <p:cxnSp>
            <p:nvCxnSpPr>
              <p:cNvPr id="88" name="直接连接符 91">
                <a:extLst>
                  <a:ext uri="{FF2B5EF4-FFF2-40B4-BE49-F238E27FC236}">
                    <a16:creationId xmlns:a16="http://schemas.microsoft.com/office/drawing/2014/main" id="{BEF307A3-6F0D-06DC-C2EC-2611C4E725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15656" y="4769425"/>
                <a:ext cx="0" cy="929897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92">
                <a:extLst>
                  <a:ext uri="{FF2B5EF4-FFF2-40B4-BE49-F238E27FC236}">
                    <a16:creationId xmlns:a16="http://schemas.microsoft.com/office/drawing/2014/main" id="{DF55F632-D388-44DF-DEEA-9F362A3AEA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07358" y="4769425"/>
                <a:ext cx="0" cy="929897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0" name="组合 78">
              <a:extLst>
                <a:ext uri="{FF2B5EF4-FFF2-40B4-BE49-F238E27FC236}">
                  <a16:creationId xmlns:a16="http://schemas.microsoft.com/office/drawing/2014/main" id="{4A85FB00-F154-5ACA-C364-C65092D9A846}"/>
                </a:ext>
              </a:extLst>
            </p:cNvPr>
            <p:cNvGrpSpPr/>
            <p:nvPr/>
          </p:nvGrpSpPr>
          <p:grpSpPr>
            <a:xfrm>
              <a:off x="7187035" y="4957801"/>
              <a:ext cx="1243118" cy="929897"/>
              <a:chOff x="7374837" y="5756627"/>
              <a:chExt cx="1243118" cy="929897"/>
            </a:xfrm>
          </p:grpSpPr>
          <p:pic>
            <p:nvPicPr>
              <p:cNvPr id="91" name="图片 87">
                <a:extLst>
                  <a:ext uri="{FF2B5EF4-FFF2-40B4-BE49-F238E27FC236}">
                    <a16:creationId xmlns:a16="http://schemas.microsoft.com/office/drawing/2014/main" id="{CA7D208F-84F0-96B4-D9EC-081BA86E36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email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rightnessContrast bright="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374837" y="5756627"/>
                <a:ext cx="1243118" cy="929897"/>
              </a:xfrm>
              <a:prstGeom prst="rect">
                <a:avLst/>
              </a:prstGeom>
            </p:spPr>
          </p:pic>
          <p:cxnSp>
            <p:nvCxnSpPr>
              <p:cNvPr id="92" name="直接连接符 88">
                <a:extLst>
                  <a:ext uri="{FF2B5EF4-FFF2-40B4-BE49-F238E27FC236}">
                    <a16:creationId xmlns:a16="http://schemas.microsoft.com/office/drawing/2014/main" id="{153FAEB9-8C12-937D-41AF-8CCE3A435C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50362" y="5756627"/>
                <a:ext cx="0" cy="929897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89">
                <a:extLst>
                  <a:ext uri="{FF2B5EF4-FFF2-40B4-BE49-F238E27FC236}">
                    <a16:creationId xmlns:a16="http://schemas.microsoft.com/office/drawing/2014/main" id="{77E3C6D1-2E18-159C-9B28-009D1845F3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98334" y="5756627"/>
                <a:ext cx="0" cy="929897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组合 79">
              <a:extLst>
                <a:ext uri="{FF2B5EF4-FFF2-40B4-BE49-F238E27FC236}">
                  <a16:creationId xmlns:a16="http://schemas.microsoft.com/office/drawing/2014/main" id="{F8A3411A-6D79-F25C-A017-9BD96A017FBD}"/>
                </a:ext>
              </a:extLst>
            </p:cNvPr>
            <p:cNvGrpSpPr/>
            <p:nvPr/>
          </p:nvGrpSpPr>
          <p:grpSpPr>
            <a:xfrm>
              <a:off x="8473965" y="3989193"/>
              <a:ext cx="1243119" cy="929897"/>
              <a:chOff x="8731917" y="4769425"/>
              <a:chExt cx="1243119" cy="929897"/>
            </a:xfrm>
          </p:grpSpPr>
          <p:pic>
            <p:nvPicPr>
              <p:cNvPr id="95" name="图片 84" descr="雪地上有标志&#10;&#10;描述已自动生成">
                <a:extLst>
                  <a:ext uri="{FF2B5EF4-FFF2-40B4-BE49-F238E27FC236}">
                    <a16:creationId xmlns:a16="http://schemas.microsoft.com/office/drawing/2014/main" id="{80AA6608-12B3-CEB9-F6C2-B94F0D44ED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email"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brightnessContrast bright="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731917" y="4769425"/>
                <a:ext cx="1243119" cy="929897"/>
              </a:xfrm>
              <a:prstGeom prst="rect">
                <a:avLst/>
              </a:prstGeom>
            </p:spPr>
          </p:pic>
          <p:cxnSp>
            <p:nvCxnSpPr>
              <p:cNvPr id="96" name="直接连接符 85">
                <a:extLst>
                  <a:ext uri="{FF2B5EF4-FFF2-40B4-BE49-F238E27FC236}">
                    <a16:creationId xmlns:a16="http://schemas.microsoft.com/office/drawing/2014/main" id="{35AFE972-ABDF-43E5-B6D7-5D4B487613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507240" y="4769425"/>
                <a:ext cx="0" cy="929897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86">
                <a:extLst>
                  <a:ext uri="{FF2B5EF4-FFF2-40B4-BE49-F238E27FC236}">
                    <a16:creationId xmlns:a16="http://schemas.microsoft.com/office/drawing/2014/main" id="{DB35C197-61EE-C7B1-1766-0B5E7A5A9C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17476" y="4769425"/>
                <a:ext cx="0" cy="929897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8" name="组合 80">
              <a:extLst>
                <a:ext uri="{FF2B5EF4-FFF2-40B4-BE49-F238E27FC236}">
                  <a16:creationId xmlns:a16="http://schemas.microsoft.com/office/drawing/2014/main" id="{FAB4D037-BA79-3F06-1144-212B75C67549}"/>
                </a:ext>
              </a:extLst>
            </p:cNvPr>
            <p:cNvGrpSpPr/>
            <p:nvPr/>
          </p:nvGrpSpPr>
          <p:grpSpPr>
            <a:xfrm>
              <a:off x="8473965" y="4957801"/>
              <a:ext cx="1243119" cy="929897"/>
              <a:chOff x="8731917" y="5756627"/>
              <a:chExt cx="1243119" cy="929897"/>
            </a:xfrm>
          </p:grpSpPr>
          <p:pic>
            <p:nvPicPr>
              <p:cNvPr id="99" name="图片 81">
                <a:extLst>
                  <a:ext uri="{FF2B5EF4-FFF2-40B4-BE49-F238E27FC236}">
                    <a16:creationId xmlns:a16="http://schemas.microsoft.com/office/drawing/2014/main" id="{A47C4736-A094-11F2-C3CF-E7473E5FE1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email"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brightnessContrast bright="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731917" y="5756627"/>
                <a:ext cx="1243119" cy="929897"/>
              </a:xfrm>
              <a:prstGeom prst="rect">
                <a:avLst/>
              </a:prstGeom>
            </p:spPr>
          </p:pic>
          <p:cxnSp>
            <p:nvCxnSpPr>
              <p:cNvPr id="100" name="直接连接符 82">
                <a:extLst>
                  <a:ext uri="{FF2B5EF4-FFF2-40B4-BE49-F238E27FC236}">
                    <a16:creationId xmlns:a16="http://schemas.microsoft.com/office/drawing/2014/main" id="{32A1126A-2B4B-A600-8B88-2DEB32490E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15174" y="5756627"/>
                <a:ext cx="0" cy="929897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83">
                <a:extLst>
                  <a:ext uri="{FF2B5EF4-FFF2-40B4-BE49-F238E27FC236}">
                    <a16:creationId xmlns:a16="http://schemas.microsoft.com/office/drawing/2014/main" id="{68084C67-3CFA-EE80-10D6-AF01AFDDD9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23291" y="5756627"/>
                <a:ext cx="0" cy="929897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2" name="文本框 93">
              <a:extLst>
                <a:ext uri="{FF2B5EF4-FFF2-40B4-BE49-F238E27FC236}">
                  <a16:creationId xmlns:a16="http://schemas.microsoft.com/office/drawing/2014/main" id="{DF57D926-E197-A0F0-C869-42022AFE7D23}"/>
                </a:ext>
              </a:extLst>
            </p:cNvPr>
            <p:cNvSpPr txBox="1"/>
            <p:nvPr/>
          </p:nvSpPr>
          <p:spPr>
            <a:xfrm>
              <a:off x="8579303" y="3708256"/>
              <a:ext cx="15240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RP11-750bp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文本框 95">
              <a:extLst>
                <a:ext uri="{FF2B5EF4-FFF2-40B4-BE49-F238E27FC236}">
                  <a16:creationId xmlns:a16="http://schemas.microsoft.com/office/drawing/2014/main" id="{D5543D52-B134-9AFF-019B-B0EF556F871A}"/>
                </a:ext>
              </a:extLst>
            </p:cNvPr>
            <p:cNvSpPr txBox="1"/>
            <p:nvPr/>
          </p:nvSpPr>
          <p:spPr>
            <a:xfrm>
              <a:off x="7539105" y="3708263"/>
              <a:ext cx="6775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Flag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5C562B38-F8D7-6470-7A8D-FFF4819D5F24}"/>
                </a:ext>
              </a:extLst>
            </p:cNvPr>
            <p:cNvSpPr txBox="1"/>
            <p:nvPr/>
          </p:nvSpPr>
          <p:spPr>
            <a:xfrm>
              <a:off x="8141052" y="698908"/>
              <a:ext cx="6658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JHH6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3CE80885-579F-74FD-7F98-B8E8034DB577}"/>
                </a:ext>
              </a:extLst>
            </p:cNvPr>
            <p:cNvSpPr txBox="1"/>
            <p:nvPr/>
          </p:nvSpPr>
          <p:spPr>
            <a:xfrm>
              <a:off x="8203741" y="3429000"/>
              <a:ext cx="6658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sz="1400">
                  <a:latin typeface="Arial" panose="020B0604020202020204" pitchFamily="34" charset="0"/>
                  <a:cs typeface="Arial" panose="020B0604020202020204" pitchFamily="34" charset="0"/>
                </a:rPr>
                <a:t>HLF</a:t>
              </a:r>
            </a:p>
          </p:txBody>
        </p:sp>
        <p:pic>
          <p:nvPicPr>
            <p:cNvPr id="112" name="Picture 111">
              <a:extLst>
                <a:ext uri="{FF2B5EF4-FFF2-40B4-BE49-F238E27FC236}">
                  <a16:creationId xmlns:a16="http://schemas.microsoft.com/office/drawing/2014/main" id="{F891723C-A483-F308-8E5E-306B3EDAE0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09845" y="862014"/>
              <a:ext cx="1612800" cy="2318400"/>
            </a:xfrm>
            <a:prstGeom prst="rect">
              <a:avLst/>
            </a:prstGeom>
          </p:spPr>
        </p:pic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CAB7F4B5-AD51-F4E6-BC54-E78ECC5F6F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22107" y="3576684"/>
              <a:ext cx="1576512" cy="231840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47C266C-498F-F45E-5440-B6EA9C8289C7}"/>
              </a:ext>
            </a:extLst>
          </p:cNvPr>
          <p:cNvGrpSpPr/>
          <p:nvPr/>
        </p:nvGrpSpPr>
        <p:grpSpPr>
          <a:xfrm>
            <a:off x="195277" y="698908"/>
            <a:ext cx="5264848" cy="5196176"/>
            <a:chOff x="195277" y="698908"/>
            <a:chExt cx="5264848" cy="5196176"/>
          </a:xfrm>
        </p:grpSpPr>
        <p:sp>
          <p:nvSpPr>
            <p:cNvPr id="24" name="文本框 61">
              <a:extLst>
                <a:ext uri="{FF2B5EF4-FFF2-40B4-BE49-F238E27FC236}">
                  <a16:creationId xmlns:a16="http://schemas.microsoft.com/office/drawing/2014/main" id="{E246E244-6118-DD27-9C62-E61861C38386}"/>
                </a:ext>
              </a:extLst>
            </p:cNvPr>
            <p:cNvSpPr txBox="1"/>
            <p:nvPr/>
          </p:nvSpPr>
          <p:spPr>
            <a:xfrm>
              <a:off x="383826" y="1617796"/>
              <a:ext cx="5512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0h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62">
              <a:extLst>
                <a:ext uri="{FF2B5EF4-FFF2-40B4-BE49-F238E27FC236}">
                  <a16:creationId xmlns:a16="http://schemas.microsoft.com/office/drawing/2014/main" id="{D6DA806D-EEAA-3DC3-10BF-1F3F8D69E744}"/>
                </a:ext>
              </a:extLst>
            </p:cNvPr>
            <p:cNvSpPr txBox="1"/>
            <p:nvPr/>
          </p:nvSpPr>
          <p:spPr>
            <a:xfrm>
              <a:off x="207388" y="2552267"/>
              <a:ext cx="7277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48h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文本框 61">
              <a:extLst>
                <a:ext uri="{FF2B5EF4-FFF2-40B4-BE49-F238E27FC236}">
                  <a16:creationId xmlns:a16="http://schemas.microsoft.com/office/drawing/2014/main" id="{9C048524-EFA2-7A70-4428-BB337F422755}"/>
                </a:ext>
              </a:extLst>
            </p:cNvPr>
            <p:cNvSpPr txBox="1"/>
            <p:nvPr/>
          </p:nvSpPr>
          <p:spPr>
            <a:xfrm>
              <a:off x="371715" y="4319367"/>
              <a:ext cx="5512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0h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文本框 62">
              <a:extLst>
                <a:ext uri="{FF2B5EF4-FFF2-40B4-BE49-F238E27FC236}">
                  <a16:creationId xmlns:a16="http://schemas.microsoft.com/office/drawing/2014/main" id="{7BBCBA07-E336-46DE-26B0-DA562C41B072}"/>
                </a:ext>
              </a:extLst>
            </p:cNvPr>
            <p:cNvSpPr txBox="1"/>
            <p:nvPr/>
          </p:nvSpPr>
          <p:spPr>
            <a:xfrm>
              <a:off x="195277" y="5253838"/>
              <a:ext cx="7277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latin typeface="Arial" panose="020B0604020202020204" pitchFamily="34" charset="0"/>
                  <a:cs typeface="Arial" panose="020B0604020202020204" pitchFamily="34" charset="0"/>
                </a:rPr>
                <a:t>48h</a:t>
              </a:r>
              <a:endParaRPr lang="zh-CN" alt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6F200C7-7D77-5052-27A4-867443F768CD}"/>
                </a:ext>
              </a:extLst>
            </p:cNvPr>
            <p:cNvGrpSpPr/>
            <p:nvPr/>
          </p:nvGrpSpPr>
          <p:grpSpPr>
            <a:xfrm>
              <a:off x="935091" y="698908"/>
              <a:ext cx="4525034" cy="5196176"/>
              <a:chOff x="935091" y="698908"/>
              <a:chExt cx="4525034" cy="5196176"/>
            </a:xfrm>
          </p:grpSpPr>
          <p:sp>
            <p:nvSpPr>
              <p:cNvPr id="23" name="文本框 26">
                <a:extLst>
                  <a:ext uri="{FF2B5EF4-FFF2-40B4-BE49-F238E27FC236}">
                    <a16:creationId xmlns:a16="http://schemas.microsoft.com/office/drawing/2014/main" id="{222F9E94-827C-E78C-A359-D88B27702B45}"/>
                  </a:ext>
                </a:extLst>
              </p:cNvPr>
              <p:cNvSpPr txBox="1"/>
              <p:nvPr/>
            </p:nvSpPr>
            <p:spPr>
              <a:xfrm>
                <a:off x="2338314" y="1006693"/>
                <a:ext cx="15035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>
                    <a:latin typeface="Arial" panose="020B0604020202020204" pitchFamily="34" charset="0"/>
                    <a:cs typeface="Arial" panose="020B0604020202020204" pitchFamily="34" charset="0"/>
                  </a:rPr>
                  <a:t>shRP11+Dox</a:t>
                </a:r>
                <a:endParaRPr lang="zh-CN" alt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5" name="组合 53">
                <a:extLst>
                  <a:ext uri="{FF2B5EF4-FFF2-40B4-BE49-F238E27FC236}">
                    <a16:creationId xmlns:a16="http://schemas.microsoft.com/office/drawing/2014/main" id="{2282FD90-28AD-45D5-E700-A56E2ED042F8}"/>
                  </a:ext>
                </a:extLst>
              </p:cNvPr>
              <p:cNvGrpSpPr/>
              <p:nvPr/>
            </p:nvGrpSpPr>
            <p:grpSpPr>
              <a:xfrm>
                <a:off x="940242" y="1283700"/>
                <a:ext cx="1242000" cy="925200"/>
                <a:chOff x="7179919" y="2939777"/>
                <a:chExt cx="1503570" cy="1126523"/>
              </a:xfrm>
            </p:grpSpPr>
            <p:pic>
              <p:nvPicPr>
                <p:cNvPr id="18" name="图片 7" descr="地图&#10;&#10;描述已自动生成">
                  <a:extLst>
                    <a:ext uri="{FF2B5EF4-FFF2-40B4-BE49-F238E27FC236}">
                      <a16:creationId xmlns:a16="http://schemas.microsoft.com/office/drawing/2014/main" id="{67C402C4-8A43-EC25-41AD-C17818A4239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0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79919" y="2939786"/>
                  <a:ext cx="1503570" cy="1126514"/>
                </a:xfrm>
                <a:prstGeom prst="rect">
                  <a:avLst/>
                </a:prstGeom>
              </p:spPr>
            </p:pic>
            <p:cxnSp>
              <p:nvCxnSpPr>
                <p:cNvPr id="19" name="直接连接符 10">
                  <a:extLst>
                    <a:ext uri="{FF2B5EF4-FFF2-40B4-BE49-F238E27FC236}">
                      <a16:creationId xmlns:a16="http://schemas.microsoft.com/office/drawing/2014/main" id="{1FFD203A-0FBA-EB10-8416-D414F20A3990}"/>
                    </a:ext>
                  </a:extLst>
                </p:cNvPr>
                <p:cNvCxnSpPr/>
                <p:nvPr/>
              </p:nvCxnSpPr>
              <p:spPr>
                <a:xfrm>
                  <a:off x="8177305" y="2939777"/>
                  <a:ext cx="0" cy="1126513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1">
                  <a:extLst>
                    <a:ext uri="{FF2B5EF4-FFF2-40B4-BE49-F238E27FC236}">
                      <a16:creationId xmlns:a16="http://schemas.microsoft.com/office/drawing/2014/main" id="{3B8BE83E-0F07-3C27-0C9E-6225B6ADE7CA}"/>
                    </a:ext>
                  </a:extLst>
                </p:cNvPr>
                <p:cNvCxnSpPr/>
                <p:nvPr/>
              </p:nvCxnSpPr>
              <p:spPr>
                <a:xfrm>
                  <a:off x="7692712" y="2939783"/>
                  <a:ext cx="0" cy="1126513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" name="组合 52">
                <a:extLst>
                  <a:ext uri="{FF2B5EF4-FFF2-40B4-BE49-F238E27FC236}">
                    <a16:creationId xmlns:a16="http://schemas.microsoft.com/office/drawing/2014/main" id="{469B28FE-25E6-D66D-E5B3-80D9B3E4AEA4}"/>
                  </a:ext>
                </a:extLst>
              </p:cNvPr>
              <p:cNvGrpSpPr/>
              <p:nvPr/>
            </p:nvGrpSpPr>
            <p:grpSpPr>
              <a:xfrm>
                <a:off x="936854" y="2255219"/>
                <a:ext cx="1242000" cy="925200"/>
                <a:chOff x="7179919" y="4194060"/>
                <a:chExt cx="1503569" cy="1126519"/>
              </a:xfrm>
            </p:grpSpPr>
            <p:pic>
              <p:nvPicPr>
                <p:cNvPr id="15" name="图片 9" descr="砖墙上&#10;&#10;中度可信度描述已自动生成">
                  <a:extLst>
                    <a:ext uri="{FF2B5EF4-FFF2-40B4-BE49-F238E27FC236}">
                      <a16:creationId xmlns:a16="http://schemas.microsoft.com/office/drawing/2014/main" id="{264CBAE7-4D47-5B57-4B0F-EC5A294C1D9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79919" y="4194066"/>
                  <a:ext cx="1503569" cy="1126513"/>
                </a:xfrm>
                <a:prstGeom prst="rect">
                  <a:avLst/>
                </a:prstGeom>
              </p:spPr>
            </p:pic>
            <p:cxnSp>
              <p:nvCxnSpPr>
                <p:cNvPr id="16" name="直接连接符 14">
                  <a:extLst>
                    <a:ext uri="{FF2B5EF4-FFF2-40B4-BE49-F238E27FC236}">
                      <a16:creationId xmlns:a16="http://schemas.microsoft.com/office/drawing/2014/main" id="{E8A8D244-DD6F-B4DB-80A6-23F7378594E9}"/>
                    </a:ext>
                  </a:extLst>
                </p:cNvPr>
                <p:cNvCxnSpPr/>
                <p:nvPr/>
              </p:nvCxnSpPr>
              <p:spPr>
                <a:xfrm>
                  <a:off x="8115568" y="4194061"/>
                  <a:ext cx="0" cy="1126513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5">
                  <a:extLst>
                    <a:ext uri="{FF2B5EF4-FFF2-40B4-BE49-F238E27FC236}">
                      <a16:creationId xmlns:a16="http://schemas.microsoft.com/office/drawing/2014/main" id="{8008E3D2-2F15-BFA5-BCCB-B6C841AC8626}"/>
                    </a:ext>
                  </a:extLst>
                </p:cNvPr>
                <p:cNvCxnSpPr/>
                <p:nvPr/>
              </p:nvCxnSpPr>
              <p:spPr>
                <a:xfrm>
                  <a:off x="7860671" y="4194060"/>
                  <a:ext cx="0" cy="1126513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12" name="图片 16" descr="图片包含 建筑, 户外, 街道, 大&#10;&#10;描述已自动生成">
                <a:extLst>
                  <a:ext uri="{FF2B5EF4-FFF2-40B4-BE49-F238E27FC236}">
                    <a16:creationId xmlns:a16="http://schemas.microsoft.com/office/drawing/2014/main" id="{3319AA6E-E516-C29A-3384-FC15DD3E75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32324" y="1283704"/>
                <a:ext cx="1242000" cy="925196"/>
              </a:xfrm>
              <a:prstGeom prst="rect">
                <a:avLst/>
              </a:prstGeom>
            </p:spPr>
          </p:pic>
          <p:cxnSp>
            <p:nvCxnSpPr>
              <p:cNvPr id="13" name="直接连接符 19">
                <a:extLst>
                  <a:ext uri="{FF2B5EF4-FFF2-40B4-BE49-F238E27FC236}">
                    <a16:creationId xmlns:a16="http://schemas.microsoft.com/office/drawing/2014/main" id="{093F5ED2-7688-1BF5-F0C9-C77176CBF15F}"/>
                  </a:ext>
                </a:extLst>
              </p:cNvPr>
              <p:cNvCxnSpPr/>
              <p:nvPr/>
            </p:nvCxnSpPr>
            <p:spPr>
              <a:xfrm>
                <a:off x="2994516" y="1283700"/>
                <a:ext cx="0" cy="925196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20">
                <a:extLst>
                  <a:ext uri="{FF2B5EF4-FFF2-40B4-BE49-F238E27FC236}">
                    <a16:creationId xmlns:a16="http://schemas.microsoft.com/office/drawing/2014/main" id="{777AA92D-C094-CB85-94A1-27DEE7C7F5F6}"/>
                  </a:ext>
                </a:extLst>
              </p:cNvPr>
              <p:cNvCxnSpPr/>
              <p:nvPr/>
            </p:nvCxnSpPr>
            <p:spPr>
              <a:xfrm>
                <a:off x="2606149" y="1283701"/>
                <a:ext cx="0" cy="925196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" name="组合 51">
                <a:extLst>
                  <a:ext uri="{FF2B5EF4-FFF2-40B4-BE49-F238E27FC236}">
                    <a16:creationId xmlns:a16="http://schemas.microsoft.com/office/drawing/2014/main" id="{23C1F00A-70A3-63CD-55B9-908C8D8CD51A}"/>
                  </a:ext>
                </a:extLst>
              </p:cNvPr>
              <p:cNvGrpSpPr/>
              <p:nvPr/>
            </p:nvGrpSpPr>
            <p:grpSpPr>
              <a:xfrm>
                <a:off x="2232324" y="2255225"/>
                <a:ext cx="1242000" cy="925200"/>
                <a:chOff x="8895046" y="4194053"/>
                <a:chExt cx="1503572" cy="1126520"/>
              </a:xfrm>
            </p:grpSpPr>
            <p:pic>
              <p:nvPicPr>
                <p:cNvPr id="9" name="图片 18" descr="砖墙上&#10;&#10;中度可信度描述已自动生成">
                  <a:extLst>
                    <a:ext uri="{FF2B5EF4-FFF2-40B4-BE49-F238E27FC236}">
                      <a16:creationId xmlns:a16="http://schemas.microsoft.com/office/drawing/2014/main" id="{0FC19A24-F406-E5FB-E1AD-735D13E5F1D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95046" y="4194058"/>
                  <a:ext cx="1503572" cy="1126515"/>
                </a:xfrm>
                <a:prstGeom prst="rect">
                  <a:avLst/>
                </a:prstGeom>
              </p:spPr>
            </p:pic>
            <p:cxnSp>
              <p:nvCxnSpPr>
                <p:cNvPr id="10" name="直接连接符 23">
                  <a:extLst>
                    <a:ext uri="{FF2B5EF4-FFF2-40B4-BE49-F238E27FC236}">
                      <a16:creationId xmlns:a16="http://schemas.microsoft.com/office/drawing/2014/main" id="{5F34EF03-8645-21DE-FFA8-7A31FB92DB5B}"/>
                    </a:ext>
                  </a:extLst>
                </p:cNvPr>
                <p:cNvCxnSpPr/>
                <p:nvPr/>
              </p:nvCxnSpPr>
              <p:spPr>
                <a:xfrm>
                  <a:off x="9664991" y="4194054"/>
                  <a:ext cx="0" cy="1126513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24">
                  <a:extLst>
                    <a:ext uri="{FF2B5EF4-FFF2-40B4-BE49-F238E27FC236}">
                      <a16:creationId xmlns:a16="http://schemas.microsoft.com/office/drawing/2014/main" id="{A66D1BBD-9DB9-9FB7-EA4A-D5EF0541FCF5}"/>
                    </a:ext>
                  </a:extLst>
                </p:cNvPr>
                <p:cNvCxnSpPr/>
                <p:nvPr/>
              </p:nvCxnSpPr>
              <p:spPr>
                <a:xfrm>
                  <a:off x="9582100" y="4194053"/>
                  <a:ext cx="0" cy="1126513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文本框 25">
                <a:extLst>
                  <a:ext uri="{FF2B5EF4-FFF2-40B4-BE49-F238E27FC236}">
                    <a16:creationId xmlns:a16="http://schemas.microsoft.com/office/drawing/2014/main" id="{6B7077A4-90B9-CF94-E48A-B01C080B5918}"/>
                  </a:ext>
                </a:extLst>
              </p:cNvPr>
              <p:cNvSpPr txBox="1"/>
              <p:nvPr/>
            </p:nvSpPr>
            <p:spPr>
              <a:xfrm>
                <a:off x="1236748" y="1006693"/>
                <a:ext cx="97654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>
                    <a:latin typeface="Arial" panose="020B0604020202020204" pitchFamily="34" charset="0"/>
                    <a:cs typeface="Arial" panose="020B0604020202020204" pitchFamily="34" charset="0"/>
                  </a:rPr>
                  <a:t>shRP11</a:t>
                </a:r>
                <a:endParaRPr lang="zh-CN" alt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5B37CAD-9D4B-09B3-E846-4621956B5EF5}"/>
                  </a:ext>
                </a:extLst>
              </p:cNvPr>
              <p:cNvSpPr txBox="1"/>
              <p:nvPr/>
            </p:nvSpPr>
            <p:spPr>
              <a:xfrm>
                <a:off x="1648905" y="698908"/>
                <a:ext cx="11242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>
                    <a:latin typeface="Arial" panose="020B0604020202020204" pitchFamily="34" charset="0"/>
                    <a:cs typeface="Arial" panose="020B0604020202020204" pitchFamily="34" charset="0"/>
                  </a:rPr>
                  <a:t>PLC/PRF/5</a:t>
                </a:r>
                <a:endParaRPr lang="zh-CN" altLang="en-US" sz="1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文本框 27">
                <a:extLst>
                  <a:ext uri="{FF2B5EF4-FFF2-40B4-BE49-F238E27FC236}">
                    <a16:creationId xmlns:a16="http://schemas.microsoft.com/office/drawing/2014/main" id="{E6E72619-A919-376F-275A-D9B2F9E71DF0}"/>
                  </a:ext>
                </a:extLst>
              </p:cNvPr>
              <p:cNvSpPr txBox="1"/>
              <p:nvPr/>
            </p:nvSpPr>
            <p:spPr>
              <a:xfrm>
                <a:off x="3074802" y="4251661"/>
                <a:ext cx="46740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/>
                  <a:t>0h</a:t>
                </a:r>
                <a:endParaRPr lang="zh-CN" altLang="en-US"/>
              </a:p>
            </p:txBody>
          </p:sp>
          <p:sp>
            <p:nvSpPr>
              <p:cNvPr id="31" name="文本框 29">
                <a:extLst>
                  <a:ext uri="{FF2B5EF4-FFF2-40B4-BE49-F238E27FC236}">
                    <a16:creationId xmlns:a16="http://schemas.microsoft.com/office/drawing/2014/main" id="{1CCD354D-D32D-8658-2D1D-1773CCA97458}"/>
                  </a:ext>
                </a:extLst>
              </p:cNvPr>
              <p:cNvSpPr txBox="1"/>
              <p:nvPr/>
            </p:nvSpPr>
            <p:spPr>
              <a:xfrm>
                <a:off x="2954541" y="5118288"/>
                <a:ext cx="5876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/>
                  <a:t>48h</a:t>
                </a:r>
                <a:endParaRPr lang="zh-CN" altLang="en-US"/>
              </a:p>
            </p:txBody>
          </p:sp>
          <p:grpSp>
            <p:nvGrpSpPr>
              <p:cNvPr id="32" name="组合 55">
                <a:extLst>
                  <a:ext uri="{FF2B5EF4-FFF2-40B4-BE49-F238E27FC236}">
                    <a16:creationId xmlns:a16="http://schemas.microsoft.com/office/drawing/2014/main" id="{3B066769-704A-5706-6726-C372EC17792F}"/>
                  </a:ext>
                </a:extLst>
              </p:cNvPr>
              <p:cNvGrpSpPr/>
              <p:nvPr/>
            </p:nvGrpSpPr>
            <p:grpSpPr>
              <a:xfrm>
                <a:off x="935834" y="3996606"/>
                <a:ext cx="1242000" cy="925200"/>
                <a:chOff x="1790597" y="3868329"/>
                <a:chExt cx="1842537" cy="1380480"/>
              </a:xfrm>
            </p:grpSpPr>
            <p:pic>
              <p:nvPicPr>
                <p:cNvPr id="45" name="图片 32" descr="图片包含 建筑, 树, 窗户, 旧&#10;&#10;描述已自动生成">
                  <a:extLst>
                    <a:ext uri="{FF2B5EF4-FFF2-40B4-BE49-F238E27FC236}">
                      <a16:creationId xmlns:a16="http://schemas.microsoft.com/office/drawing/2014/main" id="{FFABFBF3-881B-A439-DF42-A7A34B68CA1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790597" y="3868333"/>
                  <a:ext cx="1842537" cy="1380476"/>
                </a:xfrm>
                <a:prstGeom prst="rect">
                  <a:avLst/>
                </a:prstGeom>
              </p:spPr>
            </p:pic>
            <p:cxnSp>
              <p:nvCxnSpPr>
                <p:cNvPr id="46" name="直接连接符 36">
                  <a:extLst>
                    <a:ext uri="{FF2B5EF4-FFF2-40B4-BE49-F238E27FC236}">
                      <a16:creationId xmlns:a16="http://schemas.microsoft.com/office/drawing/2014/main" id="{846BD132-8880-A053-258B-DCE86497232D}"/>
                    </a:ext>
                  </a:extLst>
                </p:cNvPr>
                <p:cNvCxnSpPr/>
                <p:nvPr/>
              </p:nvCxnSpPr>
              <p:spPr>
                <a:xfrm>
                  <a:off x="2391463" y="3868329"/>
                  <a:ext cx="0" cy="1380478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37">
                  <a:extLst>
                    <a:ext uri="{FF2B5EF4-FFF2-40B4-BE49-F238E27FC236}">
                      <a16:creationId xmlns:a16="http://schemas.microsoft.com/office/drawing/2014/main" id="{E943501E-E159-49BA-EA2F-07820936CB02}"/>
                    </a:ext>
                  </a:extLst>
                </p:cNvPr>
                <p:cNvCxnSpPr/>
                <p:nvPr/>
              </p:nvCxnSpPr>
              <p:spPr>
                <a:xfrm>
                  <a:off x="3138140" y="3868329"/>
                  <a:ext cx="0" cy="1380478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组合 57">
                <a:extLst>
                  <a:ext uri="{FF2B5EF4-FFF2-40B4-BE49-F238E27FC236}">
                    <a16:creationId xmlns:a16="http://schemas.microsoft.com/office/drawing/2014/main" id="{80A94A8F-858F-F458-B036-00DAB6D2AF5A}"/>
                  </a:ext>
                </a:extLst>
              </p:cNvPr>
              <p:cNvGrpSpPr/>
              <p:nvPr/>
            </p:nvGrpSpPr>
            <p:grpSpPr>
              <a:xfrm>
                <a:off x="935091" y="4963756"/>
                <a:ext cx="1242000" cy="925200"/>
                <a:chOff x="1778659" y="5345156"/>
                <a:chExt cx="1854475" cy="1389421"/>
              </a:xfrm>
            </p:grpSpPr>
            <p:pic>
              <p:nvPicPr>
                <p:cNvPr id="42" name="图片 34" descr="图片包含 站, 男人, 水, 旧&#10;&#10;描述已自动生成">
                  <a:extLst>
                    <a:ext uri="{FF2B5EF4-FFF2-40B4-BE49-F238E27FC236}">
                      <a16:creationId xmlns:a16="http://schemas.microsoft.com/office/drawing/2014/main" id="{5C17264B-6B11-1AEF-C845-432887D5EB3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778659" y="5345156"/>
                  <a:ext cx="1854475" cy="1389421"/>
                </a:xfrm>
                <a:prstGeom prst="rect">
                  <a:avLst/>
                </a:prstGeom>
              </p:spPr>
            </p:pic>
            <p:cxnSp>
              <p:nvCxnSpPr>
                <p:cNvPr id="43" name="直接连接符 38">
                  <a:extLst>
                    <a:ext uri="{FF2B5EF4-FFF2-40B4-BE49-F238E27FC236}">
                      <a16:creationId xmlns:a16="http://schemas.microsoft.com/office/drawing/2014/main" id="{8A3703F0-0F3A-7864-2BD2-6F9296C9D11F}"/>
                    </a:ext>
                  </a:extLst>
                </p:cNvPr>
                <p:cNvCxnSpPr/>
                <p:nvPr/>
              </p:nvCxnSpPr>
              <p:spPr>
                <a:xfrm>
                  <a:off x="2897995" y="5345156"/>
                  <a:ext cx="0" cy="1380478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39">
                  <a:extLst>
                    <a:ext uri="{FF2B5EF4-FFF2-40B4-BE49-F238E27FC236}">
                      <a16:creationId xmlns:a16="http://schemas.microsoft.com/office/drawing/2014/main" id="{BE720843-4768-B845-A303-7A92AA208960}"/>
                    </a:ext>
                  </a:extLst>
                </p:cNvPr>
                <p:cNvCxnSpPr/>
                <p:nvPr/>
              </p:nvCxnSpPr>
              <p:spPr>
                <a:xfrm>
                  <a:off x="2501816" y="5345156"/>
                  <a:ext cx="0" cy="1380478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组合 56">
                <a:extLst>
                  <a:ext uri="{FF2B5EF4-FFF2-40B4-BE49-F238E27FC236}">
                    <a16:creationId xmlns:a16="http://schemas.microsoft.com/office/drawing/2014/main" id="{4784042D-94FD-C76C-83A0-DF4ED3083D82}"/>
                  </a:ext>
                </a:extLst>
              </p:cNvPr>
              <p:cNvGrpSpPr/>
              <p:nvPr/>
            </p:nvGrpSpPr>
            <p:grpSpPr>
              <a:xfrm>
                <a:off x="2228548" y="3996671"/>
                <a:ext cx="1242000" cy="925200"/>
                <a:chOff x="3831373" y="3868329"/>
                <a:chExt cx="1842539" cy="1380482"/>
              </a:xfrm>
            </p:grpSpPr>
            <p:pic>
              <p:nvPicPr>
                <p:cNvPr id="39" name="图片 33" descr="图片包含 游戏机, 树&#10;&#10;描述已自动生成">
                  <a:extLst>
                    <a:ext uri="{FF2B5EF4-FFF2-40B4-BE49-F238E27FC236}">
                      <a16:creationId xmlns:a16="http://schemas.microsoft.com/office/drawing/2014/main" id="{4732EB83-0527-0877-300D-066D5CA0F40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831373" y="3868333"/>
                  <a:ext cx="1842539" cy="1380478"/>
                </a:xfrm>
                <a:prstGeom prst="rect">
                  <a:avLst/>
                </a:prstGeom>
              </p:spPr>
            </p:pic>
            <p:cxnSp>
              <p:nvCxnSpPr>
                <p:cNvPr id="40" name="直接连接符 40">
                  <a:extLst>
                    <a:ext uri="{FF2B5EF4-FFF2-40B4-BE49-F238E27FC236}">
                      <a16:creationId xmlns:a16="http://schemas.microsoft.com/office/drawing/2014/main" id="{2D01E847-E2C3-1150-8EBA-6B8AF06F8272}"/>
                    </a:ext>
                  </a:extLst>
                </p:cNvPr>
                <p:cNvCxnSpPr/>
                <p:nvPr/>
              </p:nvCxnSpPr>
              <p:spPr>
                <a:xfrm>
                  <a:off x="5137892" y="3868329"/>
                  <a:ext cx="0" cy="1380478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41">
                  <a:extLst>
                    <a:ext uri="{FF2B5EF4-FFF2-40B4-BE49-F238E27FC236}">
                      <a16:creationId xmlns:a16="http://schemas.microsoft.com/office/drawing/2014/main" id="{76D6A97E-CE22-F31E-9E79-C915C02BF871}"/>
                    </a:ext>
                  </a:extLst>
                </p:cNvPr>
                <p:cNvCxnSpPr/>
                <p:nvPr/>
              </p:nvCxnSpPr>
              <p:spPr>
                <a:xfrm>
                  <a:off x="4428038" y="3868329"/>
                  <a:ext cx="0" cy="1380478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58">
                <a:extLst>
                  <a:ext uri="{FF2B5EF4-FFF2-40B4-BE49-F238E27FC236}">
                    <a16:creationId xmlns:a16="http://schemas.microsoft.com/office/drawing/2014/main" id="{CBAE58BD-F856-D08B-0940-32CA2C854A3A}"/>
                  </a:ext>
                </a:extLst>
              </p:cNvPr>
              <p:cNvGrpSpPr/>
              <p:nvPr/>
            </p:nvGrpSpPr>
            <p:grpSpPr>
              <a:xfrm>
                <a:off x="2232324" y="4957801"/>
                <a:ext cx="1242000" cy="925200"/>
                <a:chOff x="3830177" y="5354103"/>
                <a:chExt cx="1842536" cy="1380478"/>
              </a:xfrm>
            </p:grpSpPr>
            <p:pic>
              <p:nvPicPr>
                <p:cNvPr id="36" name="图片 35" descr="图片包含 游戏机&#10;&#10;描述已自动生成">
                  <a:extLst>
                    <a:ext uri="{FF2B5EF4-FFF2-40B4-BE49-F238E27FC236}">
                      <a16:creationId xmlns:a16="http://schemas.microsoft.com/office/drawing/2014/main" id="{CEFD5A47-91A9-74BC-C0EE-28B2FCA1483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830177" y="5354105"/>
                  <a:ext cx="1842536" cy="1380476"/>
                </a:xfrm>
                <a:prstGeom prst="rect">
                  <a:avLst/>
                </a:prstGeom>
              </p:spPr>
            </p:pic>
            <p:cxnSp>
              <p:nvCxnSpPr>
                <p:cNvPr id="37" name="直接连接符 42">
                  <a:extLst>
                    <a:ext uri="{FF2B5EF4-FFF2-40B4-BE49-F238E27FC236}">
                      <a16:creationId xmlns:a16="http://schemas.microsoft.com/office/drawing/2014/main" id="{886EC32F-8915-8E2A-AAEE-49B51DDC9911}"/>
                    </a:ext>
                  </a:extLst>
                </p:cNvPr>
                <p:cNvCxnSpPr/>
                <p:nvPr/>
              </p:nvCxnSpPr>
              <p:spPr>
                <a:xfrm>
                  <a:off x="4806414" y="5354103"/>
                  <a:ext cx="0" cy="1380478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43">
                  <a:extLst>
                    <a:ext uri="{FF2B5EF4-FFF2-40B4-BE49-F238E27FC236}">
                      <a16:creationId xmlns:a16="http://schemas.microsoft.com/office/drawing/2014/main" id="{E1A8ADC3-2A80-6C7E-EF03-AACC7F7CA11B}"/>
                    </a:ext>
                  </a:extLst>
                </p:cNvPr>
                <p:cNvCxnSpPr/>
                <p:nvPr/>
              </p:nvCxnSpPr>
              <p:spPr>
                <a:xfrm>
                  <a:off x="4661678" y="5354103"/>
                  <a:ext cx="0" cy="1380478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9" name="文本框 25">
                <a:extLst>
                  <a:ext uri="{FF2B5EF4-FFF2-40B4-BE49-F238E27FC236}">
                    <a16:creationId xmlns:a16="http://schemas.microsoft.com/office/drawing/2014/main" id="{023F2CD5-CD68-92DC-4FEA-9A118378DEF1}"/>
                  </a:ext>
                </a:extLst>
              </p:cNvPr>
              <p:cNvSpPr txBox="1"/>
              <p:nvPr/>
            </p:nvSpPr>
            <p:spPr>
              <a:xfrm>
                <a:off x="1224637" y="3708264"/>
                <a:ext cx="97654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>
                    <a:latin typeface="Arial" panose="020B0604020202020204" pitchFamily="34" charset="0"/>
                    <a:cs typeface="Arial" panose="020B0604020202020204" pitchFamily="34" charset="0"/>
                  </a:rPr>
                  <a:t>shRP11</a:t>
                </a:r>
                <a:endParaRPr lang="zh-CN" alt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文本框 26">
                <a:extLst>
                  <a:ext uri="{FF2B5EF4-FFF2-40B4-BE49-F238E27FC236}">
                    <a16:creationId xmlns:a16="http://schemas.microsoft.com/office/drawing/2014/main" id="{0358D5FB-6A1D-82F5-EA2D-97339742ECCA}"/>
                  </a:ext>
                </a:extLst>
              </p:cNvPr>
              <p:cNvSpPr txBox="1"/>
              <p:nvPr/>
            </p:nvSpPr>
            <p:spPr>
              <a:xfrm>
                <a:off x="2326203" y="3708264"/>
                <a:ext cx="15035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>
                    <a:latin typeface="Arial" panose="020B0604020202020204" pitchFamily="34" charset="0"/>
                    <a:cs typeface="Arial" panose="020B0604020202020204" pitchFamily="34" charset="0"/>
                  </a:rPr>
                  <a:t>shRP11+Dox</a:t>
                </a:r>
                <a:endParaRPr lang="zh-CN" alt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E3AA4673-1FD6-6DAE-18A7-4CD8EF365643}"/>
                  </a:ext>
                </a:extLst>
              </p:cNvPr>
              <p:cNvSpPr txBox="1"/>
              <p:nvPr/>
            </p:nvSpPr>
            <p:spPr>
              <a:xfrm>
                <a:off x="1868266" y="3400479"/>
                <a:ext cx="66582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HK" sz="1400">
                    <a:latin typeface="Arial" panose="020B0604020202020204" pitchFamily="34" charset="0"/>
                    <a:cs typeface="Arial" panose="020B0604020202020204" pitchFamily="34" charset="0"/>
                  </a:rPr>
                  <a:t>MIHA</a:t>
                </a:r>
              </a:p>
            </p:txBody>
          </p:sp>
          <p:pic>
            <p:nvPicPr>
              <p:cNvPr id="59" name="Picture 58">
                <a:extLst>
                  <a:ext uri="{FF2B5EF4-FFF2-40B4-BE49-F238E27FC236}">
                    <a16:creationId xmlns:a16="http://schemas.microsoft.com/office/drawing/2014/main" id="{D9EE3986-EE63-0AB6-0126-7911FE11D3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919762" y="3580745"/>
                <a:ext cx="1540363" cy="2314339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F46F7FEA-A1B7-5F11-CB82-C88E80199A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3924503" y="852796"/>
                <a:ext cx="1460521" cy="23184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5259718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32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u3006935@connect.hku.hk</dc:creator>
  <cp:revision>1</cp:revision>
  <dcterms:created xsi:type="dcterms:W3CDTF">2023-03-17T12:57:39Z</dcterms:created>
  <dcterms:modified xsi:type="dcterms:W3CDTF">2023-04-30T15:55:48Z</dcterms:modified>
</cp:coreProperties>
</file>