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2218F0-58E6-44FB-AB1D-031705ABD4A3}" v="2" dt="2023-07-07T08:52:48.6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nghuazhou@connect.hku.hk" userId="3914e0b9-f61e-4c10-a5c5-98962d1f2de4" providerId="ADAL" clId="{742218F0-58E6-44FB-AB1D-031705ABD4A3}"/>
    <pc:docChg chg="undo custSel addSld delSld modSld">
      <pc:chgData name="shenghuazhou@connect.hku.hk" userId="3914e0b9-f61e-4c10-a5c5-98962d1f2de4" providerId="ADAL" clId="{742218F0-58E6-44FB-AB1D-031705ABD4A3}" dt="2023-07-07T08:53:09.945" v="16" actId="20577"/>
      <pc:docMkLst>
        <pc:docMk/>
      </pc:docMkLst>
      <pc:sldChg chg="addSp delSp modSp new del mod">
        <pc:chgData name="shenghuazhou@connect.hku.hk" userId="3914e0b9-f61e-4c10-a5c5-98962d1f2de4" providerId="ADAL" clId="{742218F0-58E6-44FB-AB1D-031705ABD4A3}" dt="2023-07-07T08:52:50.509" v="8" actId="47"/>
        <pc:sldMkLst>
          <pc:docMk/>
          <pc:sldMk cId="1362486802" sldId="256"/>
        </pc:sldMkLst>
        <pc:spChg chg="del mod">
          <ac:chgData name="shenghuazhou@connect.hku.hk" userId="3914e0b9-f61e-4c10-a5c5-98962d1f2de4" providerId="ADAL" clId="{742218F0-58E6-44FB-AB1D-031705ABD4A3}" dt="2023-07-07T08:52:39.384" v="4" actId="478"/>
          <ac:spMkLst>
            <pc:docMk/>
            <pc:sldMk cId="1362486802" sldId="256"/>
            <ac:spMk id="2" creationId="{F66101FC-2547-BB78-5441-DA9C345E2791}"/>
          </ac:spMkLst>
        </pc:spChg>
        <pc:spChg chg="del">
          <ac:chgData name="shenghuazhou@connect.hku.hk" userId="3914e0b9-f61e-4c10-a5c5-98962d1f2de4" providerId="ADAL" clId="{742218F0-58E6-44FB-AB1D-031705ABD4A3}" dt="2023-07-07T08:52:41.643" v="6" actId="478"/>
          <ac:spMkLst>
            <pc:docMk/>
            <pc:sldMk cId="1362486802" sldId="256"/>
            <ac:spMk id="3" creationId="{B30C26B1-C45E-FF95-581F-BA17651938B3}"/>
          </ac:spMkLst>
        </pc:spChg>
        <pc:picChg chg="add del mod">
          <ac:chgData name="shenghuazhou@connect.hku.hk" userId="3914e0b9-f61e-4c10-a5c5-98962d1f2de4" providerId="ADAL" clId="{742218F0-58E6-44FB-AB1D-031705ABD4A3}" dt="2023-07-07T08:52:40.653" v="5" actId="478"/>
          <ac:picMkLst>
            <pc:docMk/>
            <pc:sldMk cId="1362486802" sldId="256"/>
            <ac:picMk id="5" creationId="{6AB078BE-57E6-5010-1067-8DB1BAB5F48F}"/>
          </ac:picMkLst>
        </pc:picChg>
      </pc:sldChg>
      <pc:sldChg chg="addSp delSp add mod modNotesTx">
        <pc:chgData name="shenghuazhou@connect.hku.hk" userId="3914e0b9-f61e-4c10-a5c5-98962d1f2de4" providerId="ADAL" clId="{742218F0-58E6-44FB-AB1D-031705ABD4A3}" dt="2023-07-07T08:53:09.945" v="16" actId="20577"/>
        <pc:sldMkLst>
          <pc:docMk/>
          <pc:sldMk cId="3009389690" sldId="377"/>
        </pc:sldMkLst>
        <pc:spChg chg="add del">
          <ac:chgData name="shenghuazhou@connect.hku.hk" userId="3914e0b9-f61e-4c10-a5c5-98962d1f2de4" providerId="ADAL" clId="{742218F0-58E6-44FB-AB1D-031705ABD4A3}" dt="2023-07-07T08:53:07.284" v="15" actId="478"/>
          <ac:spMkLst>
            <pc:docMk/>
            <pc:sldMk cId="3009389690" sldId="377"/>
            <ac:spMk id="43" creationId="{48A7DD69-6C64-451C-96ED-B32426AA7CC1}"/>
          </ac:spMkLst>
        </pc:spChg>
        <pc:spChg chg="add del">
          <ac:chgData name="shenghuazhou@connect.hku.hk" userId="3914e0b9-f61e-4c10-a5c5-98962d1f2de4" providerId="ADAL" clId="{742218F0-58E6-44FB-AB1D-031705ABD4A3}" dt="2023-07-07T08:53:05.530" v="14" actId="478"/>
          <ac:spMkLst>
            <pc:docMk/>
            <pc:sldMk cId="3009389690" sldId="377"/>
            <ac:spMk id="45" creationId="{9FD999AA-1750-45D6-8BA9-207EA02E33C9}"/>
          </ac:spMkLst>
        </pc:spChg>
        <pc:spChg chg="add del">
          <ac:chgData name="shenghuazhou@connect.hku.hk" userId="3914e0b9-f61e-4c10-a5c5-98962d1f2de4" providerId="ADAL" clId="{742218F0-58E6-44FB-AB1D-031705ABD4A3}" dt="2023-07-07T08:53:01.523" v="11" actId="478"/>
          <ac:spMkLst>
            <pc:docMk/>
            <pc:sldMk cId="3009389690" sldId="377"/>
            <ac:spMk id="48" creationId="{58399E80-9998-4D14-88AD-F665693DE575}"/>
          </ac:spMkLst>
        </pc:spChg>
        <pc:spChg chg="add del">
          <ac:chgData name="shenghuazhou@connect.hku.hk" userId="3914e0b9-f61e-4c10-a5c5-98962d1f2de4" providerId="ADAL" clId="{742218F0-58E6-44FB-AB1D-031705ABD4A3}" dt="2023-07-07T08:53:01.523" v="11" actId="478"/>
          <ac:spMkLst>
            <pc:docMk/>
            <pc:sldMk cId="3009389690" sldId="377"/>
            <ac:spMk id="49" creationId="{11043A5B-BD0D-4DAF-994A-2A4E2DDA2D71}"/>
          </ac:spMkLst>
        </pc:spChg>
        <pc:spChg chg="del">
          <ac:chgData name="shenghuazhou@connect.hku.hk" userId="3914e0b9-f61e-4c10-a5c5-98962d1f2de4" providerId="ADAL" clId="{742218F0-58E6-44FB-AB1D-031705ABD4A3}" dt="2023-07-07T08:52:54.064" v="9" actId="478"/>
          <ac:spMkLst>
            <pc:docMk/>
            <pc:sldMk cId="3009389690" sldId="377"/>
            <ac:spMk id="78" creationId="{AFD53230-42D3-4D11-A74A-1DFA60717914}"/>
          </ac:spMkLst>
        </pc:spChg>
        <pc:picChg chg="add del">
          <ac:chgData name="shenghuazhou@connect.hku.hk" userId="3914e0b9-f61e-4c10-a5c5-98962d1f2de4" providerId="ADAL" clId="{742218F0-58E6-44FB-AB1D-031705ABD4A3}" dt="2023-07-07T08:53:03.763" v="12" actId="478"/>
          <ac:picMkLst>
            <pc:docMk/>
            <pc:sldMk cId="3009389690" sldId="377"/>
            <ac:picMk id="6" creationId="{9E9B7DBB-6ADD-4C4F-8C08-F8AD8BFB27D4}"/>
          </ac:picMkLst>
        </pc:picChg>
        <pc:picChg chg="add del">
          <ac:chgData name="shenghuazhou@connect.hku.hk" userId="3914e0b9-f61e-4c10-a5c5-98962d1f2de4" providerId="ADAL" clId="{742218F0-58E6-44FB-AB1D-031705ABD4A3}" dt="2023-07-07T08:53:04.393" v="13" actId="478"/>
          <ac:picMkLst>
            <pc:docMk/>
            <pc:sldMk cId="3009389690" sldId="377"/>
            <ac:picMk id="13" creationId="{FF41D476-6DF0-48FE-8677-2E9B19B54B9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90991-2896-456F-B6CA-26C4C6E8B26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B489B-4F77-487B-89B2-6F0404590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374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09C39D-7FC6-41D3-8705-5B5265851D5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603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49DF0-3C1C-E1F6-B89A-51614C7A7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047791-8BA8-5BC7-5731-BC6F2DE7E0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55FB1-FE1A-0C41-5459-D9D7DF62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312A5-1CED-9720-C66C-1763937D6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13154-8CF6-6F67-08CB-81799C0F6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020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0305C-0035-AD0C-D10B-E33E10352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7C56CC-2587-96DD-F972-F8040C4B4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C67EC-F447-63FC-8E42-31C5D7180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118D3-A13F-AE26-CA4C-A2D365F67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C8B1C-A889-4BFB-10C8-785A7029D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89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E89493-3EEC-08E5-3DB8-A66FC5044C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5867E-EC09-477C-1245-313D974CB8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93291-8E75-279A-55BF-7BC9DD925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221D4-FBA2-9753-82A8-5E70C7EC5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D36A3-FF64-B2D9-5C5A-77F27AB57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83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E8CF5-5192-16AA-C3EC-5D1207585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049B5-82F7-16CA-B859-A89793572C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CB9DA-04C9-D025-6380-0FAA67E5A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769B9-5650-4D63-27A9-50B40254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69DA9-9268-DA76-4DC7-A7F9E2349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72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D83DC-67AF-E171-97D4-E8772FF89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408D1B-EBD9-E7A8-A18A-C1EC546D0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CE9D4-D322-30E6-3F13-FBA6BE6A8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0BC91-3EB9-6755-E2DA-EE43BADF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E5F80-D6A5-1718-CF4D-DB9F5365F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890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8410F-582E-98F4-A1D8-6CF124A0B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32751-74C6-3C67-1119-A217060B62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23A4E8-A581-9278-1603-264051CEE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B5925D-DF85-E9B0-5ADB-9DD9C27CE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0C5CE-B9BA-7FDE-BC77-9932D6F05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0FD96-C51C-9F6C-C9DE-18D052CBE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98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CF6EA-96E1-952B-BE17-9D80832D6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86220-DC81-27CB-1E3B-79B800D15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AB1EA-CB4C-2C1B-D625-A3A506E8B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0B59D1-6DF4-0225-A5E5-CDFD4ED496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64645A-B569-48DF-301C-641F32EC7B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DC7E59-D2AA-30B2-D13B-AABA70AD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ABEF9F-BC01-CCC4-BB36-EA4A9F111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27EB4A-1B2F-6EFD-8D86-97E79947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954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C028F-60CA-BC1E-BF36-6DD52143D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4D7BA5-44B0-C61C-A830-2E869A551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CCB78-D6D6-C8B2-5B67-9CF29F5A7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43C429-41DB-77A3-DB1B-527A9B2CE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79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3D574B-5585-AFAF-E703-2AE2408D0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CD2FD2-D21E-52B8-B0B3-351616899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DE477C-6BC9-58C2-9450-B0E7C28A6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83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0F326-1556-CA1E-26AF-0F03083A2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03A9B-E5F5-5354-4A27-38DD33997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4FE898-16B5-D59A-D473-B2EC962D5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DF4EDC-949F-AC5D-7D0A-822CD705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52B5C1-FCCD-81B8-887B-7B75BE0BA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35C2A-E17E-2F5D-FA0C-9CB638A28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32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3DAC9-188A-A077-957B-A07E7C65A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E71664-36C3-796D-EBE4-45CDD776CE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8A53C-CF29-C2D2-E802-4248B3C68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99426B-FDD3-98DE-67F8-1F705143B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7896DC-A7EF-F3DA-B1DC-4AAD5E631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6D7A32-AD92-683D-41DD-19B957C23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117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90D8BE-FBA2-D9AA-C251-9F4B22393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E0752C-813B-794F-1471-337B82D08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A0BD9-15DD-A64C-69A1-230840FA0A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FBC8E-A822-47A3-BF34-4BBDA93EC25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6C927-C94F-2844-689B-5BC3B346A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68C23-06A9-FD3F-01ED-2C1213B0C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2EC8C-5026-4AA1-B305-4DEBE4267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96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B694DB8A-082A-418B-A889-D013BAD45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D3FD5AF-0F01-4EC8-A360-BF002552D3B5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C7A8070D-0267-D3C4-D5BE-C9E36EFF7DC1}"/>
              </a:ext>
            </a:extLst>
          </p:cNvPr>
          <p:cNvSpPr/>
          <p:nvPr/>
        </p:nvSpPr>
        <p:spPr>
          <a:xfrm>
            <a:off x="3277524" y="473414"/>
            <a:ext cx="2123135" cy="1504313"/>
          </a:xfrm>
          <a:custGeom>
            <a:avLst/>
            <a:gdLst>
              <a:gd name="connsiteX0" fmla="*/ 770561 w 2123135"/>
              <a:gd name="connsiteY0" fmla="*/ 0 h 1504313"/>
              <a:gd name="connsiteX1" fmla="*/ 1155922 w 2123135"/>
              <a:gd name="connsiteY1" fmla="*/ 0 h 1504313"/>
              <a:gd name="connsiteX2" fmla="*/ 1155922 w 2123135"/>
              <a:gd name="connsiteY2" fmla="*/ 217378 h 1504313"/>
              <a:gd name="connsiteX3" fmla="*/ 1902518 w 2123135"/>
              <a:gd name="connsiteY3" fmla="*/ 217378 h 1504313"/>
              <a:gd name="connsiteX4" fmla="*/ 1902518 w 2123135"/>
              <a:gd name="connsiteY4" fmla="*/ 692661 h 1504313"/>
              <a:gd name="connsiteX5" fmla="*/ 2123135 w 2123135"/>
              <a:gd name="connsiteY5" fmla="*/ 692661 h 1504313"/>
              <a:gd name="connsiteX6" fmla="*/ 2123135 w 2123135"/>
              <a:gd name="connsiteY6" fmla="*/ 1068900 h 1504313"/>
              <a:gd name="connsiteX7" fmla="*/ 1902518 w 2123135"/>
              <a:gd name="connsiteY7" fmla="*/ 1068900 h 1504313"/>
              <a:gd name="connsiteX8" fmla="*/ 1902518 w 2123135"/>
              <a:gd name="connsiteY8" fmla="*/ 1504313 h 1504313"/>
              <a:gd name="connsiteX9" fmla="*/ 0 w 2123135"/>
              <a:gd name="connsiteY9" fmla="*/ 1504313 h 1504313"/>
              <a:gd name="connsiteX10" fmla="*/ 0 w 2123135"/>
              <a:gd name="connsiteY10" fmla="*/ 217378 h 1504313"/>
              <a:gd name="connsiteX11" fmla="*/ 770561 w 2123135"/>
              <a:gd name="connsiteY11" fmla="*/ 217378 h 150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23135" h="1504313">
                <a:moveTo>
                  <a:pt x="770561" y="0"/>
                </a:moveTo>
                <a:lnTo>
                  <a:pt x="1155922" y="0"/>
                </a:lnTo>
                <a:lnTo>
                  <a:pt x="1155922" y="217378"/>
                </a:lnTo>
                <a:lnTo>
                  <a:pt x="1902518" y="217378"/>
                </a:lnTo>
                <a:lnTo>
                  <a:pt x="1902518" y="692661"/>
                </a:lnTo>
                <a:lnTo>
                  <a:pt x="2123135" y="692661"/>
                </a:lnTo>
                <a:lnTo>
                  <a:pt x="2123135" y="1068900"/>
                </a:lnTo>
                <a:lnTo>
                  <a:pt x="1902518" y="1068900"/>
                </a:lnTo>
                <a:lnTo>
                  <a:pt x="1902518" y="1504313"/>
                </a:lnTo>
                <a:lnTo>
                  <a:pt x="0" y="1504313"/>
                </a:lnTo>
                <a:lnTo>
                  <a:pt x="0" y="217378"/>
                </a:lnTo>
                <a:lnTo>
                  <a:pt x="770561" y="217378"/>
                </a:lnTo>
                <a:close/>
              </a:path>
            </a:pathLst>
          </a:cu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5ABDC389-7515-148B-9C81-9243CBD04034}"/>
              </a:ext>
            </a:extLst>
          </p:cNvPr>
          <p:cNvSpPr/>
          <p:nvPr/>
        </p:nvSpPr>
        <p:spPr>
          <a:xfrm>
            <a:off x="5422693" y="481971"/>
            <a:ext cx="2235697" cy="1496404"/>
          </a:xfrm>
          <a:custGeom>
            <a:avLst/>
            <a:gdLst>
              <a:gd name="connsiteX0" fmla="*/ 1096240 w 2235697"/>
              <a:gd name="connsiteY0" fmla="*/ 0 h 1496404"/>
              <a:gd name="connsiteX1" fmla="*/ 1481601 w 2235697"/>
              <a:gd name="connsiteY1" fmla="*/ 0 h 1496404"/>
              <a:gd name="connsiteX2" fmla="*/ 1481601 w 2235697"/>
              <a:gd name="connsiteY2" fmla="*/ 209469 h 1496404"/>
              <a:gd name="connsiteX3" fmla="*/ 2235697 w 2235697"/>
              <a:gd name="connsiteY3" fmla="*/ 209469 h 1496404"/>
              <a:gd name="connsiteX4" fmla="*/ 2235697 w 2235697"/>
              <a:gd name="connsiteY4" fmla="*/ 1496404 h 1496404"/>
              <a:gd name="connsiteX5" fmla="*/ 333179 w 2235697"/>
              <a:gd name="connsiteY5" fmla="*/ 1496404 h 1496404"/>
              <a:gd name="connsiteX6" fmla="*/ 333179 w 2235697"/>
              <a:gd name="connsiteY6" fmla="*/ 1056666 h 1496404"/>
              <a:gd name="connsiteX7" fmla="*/ 0 w 2235697"/>
              <a:gd name="connsiteY7" fmla="*/ 1056666 h 1496404"/>
              <a:gd name="connsiteX8" fmla="*/ 0 w 2235697"/>
              <a:gd name="connsiteY8" fmla="*/ 685190 h 1496404"/>
              <a:gd name="connsiteX9" fmla="*/ 333179 w 2235697"/>
              <a:gd name="connsiteY9" fmla="*/ 685190 h 1496404"/>
              <a:gd name="connsiteX10" fmla="*/ 333179 w 2235697"/>
              <a:gd name="connsiteY10" fmla="*/ 209469 h 1496404"/>
              <a:gd name="connsiteX11" fmla="*/ 1096240 w 2235697"/>
              <a:gd name="connsiteY11" fmla="*/ 209469 h 149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35697" h="1496404">
                <a:moveTo>
                  <a:pt x="1096240" y="0"/>
                </a:moveTo>
                <a:lnTo>
                  <a:pt x="1481601" y="0"/>
                </a:lnTo>
                <a:lnTo>
                  <a:pt x="1481601" y="209469"/>
                </a:lnTo>
                <a:lnTo>
                  <a:pt x="2235697" y="209469"/>
                </a:lnTo>
                <a:lnTo>
                  <a:pt x="2235697" y="1496404"/>
                </a:lnTo>
                <a:lnTo>
                  <a:pt x="333179" y="1496404"/>
                </a:lnTo>
                <a:lnTo>
                  <a:pt x="333179" y="1056666"/>
                </a:lnTo>
                <a:lnTo>
                  <a:pt x="0" y="1056666"/>
                </a:lnTo>
                <a:lnTo>
                  <a:pt x="0" y="685190"/>
                </a:lnTo>
                <a:lnTo>
                  <a:pt x="333179" y="685190"/>
                </a:lnTo>
                <a:lnTo>
                  <a:pt x="333179" y="209469"/>
                </a:lnTo>
                <a:lnTo>
                  <a:pt x="1096240" y="20946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96806816-7D23-3705-7305-7ACD826D8AAE}"/>
              </a:ext>
            </a:extLst>
          </p:cNvPr>
          <p:cNvSpPr/>
          <p:nvPr/>
        </p:nvSpPr>
        <p:spPr>
          <a:xfrm>
            <a:off x="3075704" y="510817"/>
            <a:ext cx="2302921" cy="1677108"/>
          </a:xfrm>
          <a:custGeom>
            <a:avLst/>
            <a:gdLst>
              <a:gd name="connsiteX0" fmla="*/ 2102719 w 2302921"/>
              <a:gd name="connsiteY0" fmla="*/ 1029407 h 1677108"/>
              <a:gd name="connsiteX1" fmla="*/ 2302921 w 2302921"/>
              <a:gd name="connsiteY1" fmla="*/ 1029407 h 1677108"/>
              <a:gd name="connsiteX2" fmla="*/ 2302921 w 2302921"/>
              <a:gd name="connsiteY2" fmla="*/ 1677107 h 1677108"/>
              <a:gd name="connsiteX3" fmla="*/ 2281238 w 2302921"/>
              <a:gd name="connsiteY3" fmla="*/ 1677107 h 1677108"/>
              <a:gd name="connsiteX4" fmla="*/ 2281238 w 2302921"/>
              <a:gd name="connsiteY4" fmla="*/ 1677108 h 1677108"/>
              <a:gd name="connsiteX5" fmla="*/ 200202 w 2302921"/>
              <a:gd name="connsiteY5" fmla="*/ 1677108 h 1677108"/>
              <a:gd name="connsiteX6" fmla="*/ 200202 w 2302921"/>
              <a:gd name="connsiteY6" fmla="*/ 1467558 h 1677108"/>
              <a:gd name="connsiteX7" fmla="*/ 2102719 w 2302921"/>
              <a:gd name="connsiteY7" fmla="*/ 1467558 h 1677108"/>
              <a:gd name="connsiteX8" fmla="*/ 31384 w 2302921"/>
              <a:gd name="connsiteY8" fmla="*/ 1 h 1677108"/>
              <a:gd name="connsiteX9" fmla="*/ 967384 w 2302921"/>
              <a:gd name="connsiteY9" fmla="*/ 1 h 1677108"/>
              <a:gd name="connsiteX10" fmla="*/ 967384 w 2302921"/>
              <a:gd name="connsiteY10" fmla="*/ 180624 h 1677108"/>
              <a:gd name="connsiteX11" fmla="*/ 200201 w 2302921"/>
              <a:gd name="connsiteY11" fmla="*/ 180624 h 1677108"/>
              <a:gd name="connsiteX12" fmla="*/ 200201 w 2302921"/>
              <a:gd name="connsiteY12" fmla="*/ 1677107 h 1677108"/>
              <a:gd name="connsiteX13" fmla="*/ 0 w 2302921"/>
              <a:gd name="connsiteY13" fmla="*/ 1677107 h 1677108"/>
              <a:gd name="connsiteX14" fmla="*/ 0 w 2302921"/>
              <a:gd name="connsiteY14" fmla="*/ 707 h 1677108"/>
              <a:gd name="connsiteX15" fmla="*/ 31384 w 2302921"/>
              <a:gd name="connsiteY15" fmla="*/ 707 h 1677108"/>
              <a:gd name="connsiteX16" fmla="*/ 1363249 w 2302921"/>
              <a:gd name="connsiteY16" fmla="*/ 0 h 1677108"/>
              <a:gd name="connsiteX17" fmla="*/ 2299249 w 2302921"/>
              <a:gd name="connsiteY17" fmla="*/ 0 h 1677108"/>
              <a:gd name="connsiteX18" fmla="*/ 2299249 w 2302921"/>
              <a:gd name="connsiteY18" fmla="*/ 706 h 1677108"/>
              <a:gd name="connsiteX19" fmla="*/ 2302921 w 2302921"/>
              <a:gd name="connsiteY19" fmla="*/ 706 h 1677108"/>
              <a:gd name="connsiteX20" fmla="*/ 2302921 w 2302921"/>
              <a:gd name="connsiteY20" fmla="*/ 657931 h 1677108"/>
              <a:gd name="connsiteX21" fmla="*/ 2102721 w 2302921"/>
              <a:gd name="connsiteY21" fmla="*/ 657931 h 1677108"/>
              <a:gd name="connsiteX22" fmla="*/ 2102721 w 2302921"/>
              <a:gd name="connsiteY22" fmla="*/ 180623 h 1677108"/>
              <a:gd name="connsiteX23" fmla="*/ 1363249 w 2302921"/>
              <a:gd name="connsiteY23" fmla="*/ 180623 h 1677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02921" h="1677108">
                <a:moveTo>
                  <a:pt x="2102719" y="1029407"/>
                </a:moveTo>
                <a:lnTo>
                  <a:pt x="2302921" y="1029407"/>
                </a:lnTo>
                <a:lnTo>
                  <a:pt x="2302921" y="1677107"/>
                </a:lnTo>
                <a:lnTo>
                  <a:pt x="2281238" y="1677107"/>
                </a:lnTo>
                <a:lnTo>
                  <a:pt x="2281238" y="1677108"/>
                </a:lnTo>
                <a:lnTo>
                  <a:pt x="200202" y="1677108"/>
                </a:lnTo>
                <a:lnTo>
                  <a:pt x="200202" y="1467558"/>
                </a:lnTo>
                <a:lnTo>
                  <a:pt x="2102719" y="1467558"/>
                </a:lnTo>
                <a:close/>
                <a:moveTo>
                  <a:pt x="31384" y="1"/>
                </a:moveTo>
                <a:lnTo>
                  <a:pt x="967384" y="1"/>
                </a:lnTo>
                <a:lnTo>
                  <a:pt x="967384" y="180624"/>
                </a:lnTo>
                <a:lnTo>
                  <a:pt x="200201" y="180624"/>
                </a:lnTo>
                <a:lnTo>
                  <a:pt x="200201" y="1677107"/>
                </a:lnTo>
                <a:lnTo>
                  <a:pt x="0" y="1677107"/>
                </a:lnTo>
                <a:lnTo>
                  <a:pt x="0" y="707"/>
                </a:lnTo>
                <a:lnTo>
                  <a:pt x="31384" y="707"/>
                </a:lnTo>
                <a:close/>
                <a:moveTo>
                  <a:pt x="1363249" y="0"/>
                </a:moveTo>
                <a:lnTo>
                  <a:pt x="2299249" y="0"/>
                </a:lnTo>
                <a:lnTo>
                  <a:pt x="2299249" y="706"/>
                </a:lnTo>
                <a:lnTo>
                  <a:pt x="2302921" y="706"/>
                </a:lnTo>
                <a:lnTo>
                  <a:pt x="2302921" y="657931"/>
                </a:lnTo>
                <a:lnTo>
                  <a:pt x="2102721" y="657931"/>
                </a:lnTo>
                <a:lnTo>
                  <a:pt x="2102721" y="180623"/>
                </a:lnTo>
                <a:lnTo>
                  <a:pt x="1363249" y="180623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E205E30-BD84-6EA8-BADC-1D305A74F8D5}"/>
              </a:ext>
            </a:extLst>
          </p:cNvPr>
          <p:cNvSpPr/>
          <p:nvPr/>
        </p:nvSpPr>
        <p:spPr>
          <a:xfrm flipH="1" flipV="1">
            <a:off x="5559183" y="510818"/>
            <a:ext cx="955621" cy="657931"/>
          </a:xfrm>
          <a:custGeom>
            <a:avLst/>
            <a:gdLst>
              <a:gd name="connsiteX0" fmla="*/ 936000 w 955621"/>
              <a:gd name="connsiteY0" fmla="*/ 657931 h 657931"/>
              <a:gd name="connsiteX1" fmla="*/ 0 w 955621"/>
              <a:gd name="connsiteY1" fmla="*/ 657931 h 657931"/>
              <a:gd name="connsiteX2" fmla="*/ 0 w 955621"/>
              <a:gd name="connsiteY2" fmla="*/ 477308 h 657931"/>
              <a:gd name="connsiteX3" fmla="*/ 755421 w 955621"/>
              <a:gd name="connsiteY3" fmla="*/ 477308 h 657931"/>
              <a:gd name="connsiteX4" fmla="*/ 755421 w 955621"/>
              <a:gd name="connsiteY4" fmla="*/ 0 h 657931"/>
              <a:gd name="connsiteX5" fmla="*/ 955621 w 955621"/>
              <a:gd name="connsiteY5" fmla="*/ 0 h 657931"/>
              <a:gd name="connsiteX6" fmla="*/ 955621 w 955621"/>
              <a:gd name="connsiteY6" fmla="*/ 657225 h 657931"/>
              <a:gd name="connsiteX7" fmla="*/ 936000 w 955621"/>
              <a:gd name="connsiteY7" fmla="*/ 657225 h 65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5621" h="657931">
                <a:moveTo>
                  <a:pt x="936000" y="657931"/>
                </a:moveTo>
                <a:lnTo>
                  <a:pt x="0" y="657931"/>
                </a:lnTo>
                <a:lnTo>
                  <a:pt x="0" y="477308"/>
                </a:lnTo>
                <a:lnTo>
                  <a:pt x="755421" y="477308"/>
                </a:lnTo>
                <a:lnTo>
                  <a:pt x="755421" y="0"/>
                </a:lnTo>
                <a:lnTo>
                  <a:pt x="955621" y="0"/>
                </a:lnTo>
                <a:lnTo>
                  <a:pt x="955621" y="657225"/>
                </a:lnTo>
                <a:lnTo>
                  <a:pt x="936000" y="65722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DE57ECD5-7BC2-F5AE-5F3A-03D15E0BA502}"/>
              </a:ext>
            </a:extLst>
          </p:cNvPr>
          <p:cNvSpPr/>
          <p:nvPr/>
        </p:nvSpPr>
        <p:spPr>
          <a:xfrm flipH="1" flipV="1">
            <a:off x="5559181" y="510816"/>
            <a:ext cx="2290188" cy="1680988"/>
          </a:xfrm>
          <a:custGeom>
            <a:avLst/>
            <a:gdLst>
              <a:gd name="connsiteX0" fmla="*/ 940946 w 2290188"/>
              <a:gd name="connsiteY0" fmla="*/ 1680988 h 1680988"/>
              <a:gd name="connsiteX1" fmla="*/ 4946 w 2290188"/>
              <a:gd name="connsiteY1" fmla="*/ 1680988 h 1680988"/>
              <a:gd name="connsiteX2" fmla="*/ 4946 w 2290188"/>
              <a:gd name="connsiteY2" fmla="*/ 1676400 h 1680988"/>
              <a:gd name="connsiteX3" fmla="*/ 0 w 2290188"/>
              <a:gd name="connsiteY3" fmla="*/ 1676400 h 1680988"/>
              <a:gd name="connsiteX4" fmla="*/ 0 w 2290188"/>
              <a:gd name="connsiteY4" fmla="*/ 0 h 1680988"/>
              <a:gd name="connsiteX5" fmla="*/ 200201 w 2290188"/>
              <a:gd name="connsiteY5" fmla="*/ 0 h 1680988"/>
              <a:gd name="connsiteX6" fmla="*/ 200201 w 2290188"/>
              <a:gd name="connsiteY6" fmla="*/ 3879 h 1680988"/>
              <a:gd name="connsiteX7" fmla="*/ 2089986 w 2290188"/>
              <a:gd name="connsiteY7" fmla="*/ 3879 h 1680988"/>
              <a:gd name="connsiteX8" fmla="*/ 2270563 w 2290188"/>
              <a:gd name="connsiteY8" fmla="*/ 3879 h 1680988"/>
              <a:gd name="connsiteX9" fmla="*/ 2290188 w 2290188"/>
              <a:gd name="connsiteY9" fmla="*/ 3879 h 1680988"/>
              <a:gd name="connsiteX10" fmla="*/ 2290188 w 2290188"/>
              <a:gd name="connsiteY10" fmla="*/ 651579 h 1680988"/>
              <a:gd name="connsiteX11" fmla="*/ 2089986 w 2290188"/>
              <a:gd name="connsiteY11" fmla="*/ 651579 h 1680988"/>
              <a:gd name="connsiteX12" fmla="*/ 2089986 w 2290188"/>
              <a:gd name="connsiteY12" fmla="*/ 213429 h 1680988"/>
              <a:gd name="connsiteX13" fmla="*/ 200201 w 2290188"/>
              <a:gd name="connsiteY13" fmla="*/ 213429 h 1680988"/>
              <a:gd name="connsiteX14" fmla="*/ 200201 w 2290188"/>
              <a:gd name="connsiteY14" fmla="*/ 1500365 h 1680988"/>
              <a:gd name="connsiteX15" fmla="*/ 940946 w 2290188"/>
              <a:gd name="connsiteY15" fmla="*/ 1500365 h 168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90188" h="1680988">
                <a:moveTo>
                  <a:pt x="940946" y="1680988"/>
                </a:moveTo>
                <a:lnTo>
                  <a:pt x="4946" y="1680988"/>
                </a:lnTo>
                <a:lnTo>
                  <a:pt x="4946" y="1676400"/>
                </a:lnTo>
                <a:lnTo>
                  <a:pt x="0" y="1676400"/>
                </a:lnTo>
                <a:lnTo>
                  <a:pt x="0" y="0"/>
                </a:lnTo>
                <a:lnTo>
                  <a:pt x="200201" y="0"/>
                </a:lnTo>
                <a:lnTo>
                  <a:pt x="200201" y="3879"/>
                </a:lnTo>
                <a:lnTo>
                  <a:pt x="2089986" y="3879"/>
                </a:lnTo>
                <a:lnTo>
                  <a:pt x="2270563" y="3879"/>
                </a:lnTo>
                <a:lnTo>
                  <a:pt x="2290188" y="3879"/>
                </a:lnTo>
                <a:lnTo>
                  <a:pt x="2290188" y="651579"/>
                </a:lnTo>
                <a:lnTo>
                  <a:pt x="2089986" y="651579"/>
                </a:lnTo>
                <a:lnTo>
                  <a:pt x="2089986" y="213429"/>
                </a:lnTo>
                <a:lnTo>
                  <a:pt x="200201" y="213429"/>
                </a:lnTo>
                <a:lnTo>
                  <a:pt x="200201" y="1500365"/>
                </a:lnTo>
                <a:lnTo>
                  <a:pt x="940946" y="150036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6" name="矩形 28">
            <a:extLst>
              <a:ext uri="{FF2B5EF4-FFF2-40B4-BE49-F238E27FC236}">
                <a16:creationId xmlns:a16="http://schemas.microsoft.com/office/drawing/2014/main" id="{3CFD8D7A-3294-4881-B10F-A19BC17AB109}"/>
              </a:ext>
            </a:extLst>
          </p:cNvPr>
          <p:cNvSpPr/>
          <p:nvPr/>
        </p:nvSpPr>
        <p:spPr>
          <a:xfrm>
            <a:off x="5363028" y="931768"/>
            <a:ext cx="20018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9" name="直接连接符 31">
            <a:extLst>
              <a:ext uri="{FF2B5EF4-FFF2-40B4-BE49-F238E27FC236}">
                <a16:creationId xmlns:a16="http://schemas.microsoft.com/office/drawing/2014/main" id="{98BF1D2F-ECE1-4C06-902D-9E80BA24B92B}"/>
              </a:ext>
            </a:extLst>
          </p:cNvPr>
          <p:cNvCxnSpPr/>
          <p:nvPr/>
        </p:nvCxnSpPr>
        <p:spPr>
          <a:xfrm flipV="1">
            <a:off x="4071660" y="159100"/>
            <a:ext cx="0" cy="530931"/>
          </a:xfrm>
          <a:prstGeom prst="line">
            <a:avLst/>
          </a:prstGeom>
          <a:ln w="635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32">
            <a:extLst>
              <a:ext uri="{FF2B5EF4-FFF2-40B4-BE49-F238E27FC236}">
                <a16:creationId xmlns:a16="http://schemas.microsoft.com/office/drawing/2014/main" id="{1818272A-D9EA-4999-95E6-D35B0DD9F997}"/>
              </a:ext>
            </a:extLst>
          </p:cNvPr>
          <p:cNvCxnSpPr/>
          <p:nvPr/>
        </p:nvCxnSpPr>
        <p:spPr>
          <a:xfrm flipV="1">
            <a:off x="4412314" y="159677"/>
            <a:ext cx="0" cy="530931"/>
          </a:xfrm>
          <a:prstGeom prst="line">
            <a:avLst/>
          </a:prstGeom>
          <a:ln w="635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33">
            <a:extLst>
              <a:ext uri="{FF2B5EF4-FFF2-40B4-BE49-F238E27FC236}">
                <a16:creationId xmlns:a16="http://schemas.microsoft.com/office/drawing/2014/main" id="{90D1656C-DF8B-44D8-89EE-A4563E1BC963}"/>
              </a:ext>
            </a:extLst>
          </p:cNvPr>
          <p:cNvCxnSpPr/>
          <p:nvPr/>
        </p:nvCxnSpPr>
        <p:spPr>
          <a:xfrm flipV="1">
            <a:off x="6538721" y="158523"/>
            <a:ext cx="0" cy="530931"/>
          </a:xfrm>
          <a:prstGeom prst="line">
            <a:avLst/>
          </a:prstGeom>
          <a:ln w="635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34">
            <a:extLst>
              <a:ext uri="{FF2B5EF4-FFF2-40B4-BE49-F238E27FC236}">
                <a16:creationId xmlns:a16="http://schemas.microsoft.com/office/drawing/2014/main" id="{9628B84F-EC30-4895-88CD-11DA457B97B2}"/>
              </a:ext>
            </a:extLst>
          </p:cNvPr>
          <p:cNvCxnSpPr/>
          <p:nvPr/>
        </p:nvCxnSpPr>
        <p:spPr>
          <a:xfrm flipV="1">
            <a:off x="6876975" y="159100"/>
            <a:ext cx="0" cy="530931"/>
          </a:xfrm>
          <a:prstGeom prst="line">
            <a:avLst/>
          </a:prstGeom>
          <a:ln w="635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">
            <a:extLst>
              <a:ext uri="{FF2B5EF4-FFF2-40B4-BE49-F238E27FC236}">
                <a16:creationId xmlns:a16="http://schemas.microsoft.com/office/drawing/2014/main" id="{15000831-CDD2-4F4B-A279-F463E315CE19}"/>
              </a:ext>
            </a:extLst>
          </p:cNvPr>
          <p:cNvSpPr/>
          <p:nvPr/>
        </p:nvSpPr>
        <p:spPr>
          <a:xfrm>
            <a:off x="3972100" y="1784700"/>
            <a:ext cx="520700" cy="1651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8">
            <a:extLst>
              <a:ext uri="{FF2B5EF4-FFF2-40B4-BE49-F238E27FC236}">
                <a16:creationId xmlns:a16="http://schemas.microsoft.com/office/drawing/2014/main" id="{4182786A-61A7-449D-B23E-1410F247C5F0}"/>
              </a:ext>
            </a:extLst>
          </p:cNvPr>
          <p:cNvSpPr/>
          <p:nvPr/>
        </p:nvSpPr>
        <p:spPr>
          <a:xfrm>
            <a:off x="6493148" y="1792320"/>
            <a:ext cx="520700" cy="1651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TextBox 41">
            <a:extLst>
              <a:ext uri="{FF2B5EF4-FFF2-40B4-BE49-F238E27FC236}">
                <a16:creationId xmlns:a16="http://schemas.microsoft.com/office/drawing/2014/main" id="{357A2FF1-5CA5-426F-B5C5-CB44377CB255}"/>
              </a:ext>
            </a:extLst>
          </p:cNvPr>
          <p:cNvSpPr txBox="1"/>
          <p:nvPr/>
        </p:nvSpPr>
        <p:spPr>
          <a:xfrm>
            <a:off x="6204369" y="1409562"/>
            <a:ext cx="1090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Stirrer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48">
            <a:extLst>
              <a:ext uri="{FF2B5EF4-FFF2-40B4-BE49-F238E27FC236}">
                <a16:creationId xmlns:a16="http://schemas.microsoft.com/office/drawing/2014/main" id="{8EDACB67-0DE8-4C53-A4AD-1C6F94EAC7A8}"/>
              </a:ext>
            </a:extLst>
          </p:cNvPr>
          <p:cNvSpPr txBox="1"/>
          <p:nvPr/>
        </p:nvSpPr>
        <p:spPr>
          <a:xfrm>
            <a:off x="5240103" y="1048213"/>
            <a:ext cx="446276" cy="573124"/>
          </a:xfrm>
          <a:prstGeom prst="rect">
            <a:avLst/>
          </a:prstGeom>
          <a:noFill/>
        </p:spPr>
        <p:txBody>
          <a:bodyPr vert="vert270" wrap="square" rtlCol="0" anchor="b" anchorCtr="0">
            <a:spAutoFit/>
          </a:bodyPr>
          <a:lstStyle/>
          <a:p>
            <a:r>
              <a:rPr lang="en-US" altLang="zh-CN" sz="1700" b="1" dirty="0">
                <a:latin typeface="Arial" panose="020B0604020202020204" pitchFamily="34" charset="0"/>
                <a:cs typeface="Arial" panose="020B0604020202020204" pitchFamily="34" charset="0"/>
              </a:rPr>
              <a:t>Film</a:t>
            </a:r>
            <a:endParaRPr lang="zh-CN" altLang="en-U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49">
            <a:extLst>
              <a:ext uri="{FF2B5EF4-FFF2-40B4-BE49-F238E27FC236}">
                <a16:creationId xmlns:a16="http://schemas.microsoft.com/office/drawing/2014/main" id="{709EC96B-E009-41C1-BBB5-2B503A08A587}"/>
              </a:ext>
            </a:extLst>
          </p:cNvPr>
          <p:cNvSpPr txBox="1"/>
          <p:nvPr/>
        </p:nvSpPr>
        <p:spPr>
          <a:xfrm>
            <a:off x="3730800" y="1397839"/>
            <a:ext cx="1090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Stirrer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8399E80-9998-4D14-88AD-F665693DE575}"/>
              </a:ext>
            </a:extLst>
          </p:cNvPr>
          <p:cNvSpPr txBox="1"/>
          <p:nvPr/>
        </p:nvSpPr>
        <p:spPr>
          <a:xfrm>
            <a:off x="3403353" y="2276823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Donor solution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1043A5B-BD0D-4DAF-994A-2A4E2DDA2D71}"/>
              </a:ext>
            </a:extLst>
          </p:cNvPr>
          <p:cNvSpPr txBox="1"/>
          <p:nvPr/>
        </p:nvSpPr>
        <p:spPr>
          <a:xfrm>
            <a:off x="5633760" y="2276823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Receptor solution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389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shenghuazhou@connect.hku.hk</dc:creator>
  <cp:lastModifiedBy>shenghuazhou@connect.hku.hk</cp:lastModifiedBy>
  <cp:revision>1</cp:revision>
  <dcterms:created xsi:type="dcterms:W3CDTF">2023-07-07T08:52:31Z</dcterms:created>
  <dcterms:modified xsi:type="dcterms:W3CDTF">2023-07-07T08:53:10Z</dcterms:modified>
</cp:coreProperties>
</file>