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EA83F4-DC16-4C87-BAB5-27A7DFEC4F7B}" v="1" dt="2023-07-07T07:38:02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5" d="100"/>
          <a:sy n="25" d="100"/>
        </p:scale>
        <p:origin x="2148" y="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nghuazhou@connect.hku.hk" userId="3914e0b9-f61e-4c10-a5c5-98962d1f2de4" providerId="ADAL" clId="{BCEA83F4-DC16-4C87-BAB5-27A7DFEC4F7B}"/>
    <pc:docChg chg="custSel addSld modSld">
      <pc:chgData name="shenghuazhou@connect.hku.hk" userId="3914e0b9-f61e-4c10-a5c5-98962d1f2de4" providerId="ADAL" clId="{BCEA83F4-DC16-4C87-BAB5-27A7DFEC4F7B}" dt="2023-07-07T07:38:02.693" v="2"/>
      <pc:docMkLst>
        <pc:docMk/>
      </pc:docMkLst>
      <pc:sldChg chg="addSp delSp modSp new mod">
        <pc:chgData name="shenghuazhou@connect.hku.hk" userId="3914e0b9-f61e-4c10-a5c5-98962d1f2de4" providerId="ADAL" clId="{BCEA83F4-DC16-4C87-BAB5-27A7DFEC4F7B}" dt="2023-07-07T07:38:02.693" v="2"/>
        <pc:sldMkLst>
          <pc:docMk/>
          <pc:sldMk cId="1850505958" sldId="256"/>
        </pc:sldMkLst>
        <pc:spChg chg="del">
          <ac:chgData name="shenghuazhou@connect.hku.hk" userId="3914e0b9-f61e-4c10-a5c5-98962d1f2de4" providerId="ADAL" clId="{BCEA83F4-DC16-4C87-BAB5-27A7DFEC4F7B}" dt="2023-07-07T07:38:02.283" v="1" actId="478"/>
          <ac:spMkLst>
            <pc:docMk/>
            <pc:sldMk cId="1850505958" sldId="256"/>
            <ac:spMk id="2" creationId="{330878E7-0B7D-0D65-882E-7FFAA6AA4753}"/>
          </ac:spMkLst>
        </pc:spChg>
        <pc:spChg chg="del">
          <ac:chgData name="shenghuazhou@connect.hku.hk" userId="3914e0b9-f61e-4c10-a5c5-98962d1f2de4" providerId="ADAL" clId="{BCEA83F4-DC16-4C87-BAB5-27A7DFEC4F7B}" dt="2023-07-07T07:38:02.283" v="1" actId="478"/>
          <ac:spMkLst>
            <pc:docMk/>
            <pc:sldMk cId="1850505958" sldId="256"/>
            <ac:spMk id="3" creationId="{C159F7D7-7697-F461-4486-F60818B6875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7" creationId="{FFC5259B-F257-4F87-8023-A8A93953BCD6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8" creationId="{703730D0-3934-927B-54DA-730235DD0B4A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9" creationId="{4D85CF30-2C5D-DB82-8AB6-AE18F311ABA9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2" creationId="{5733E467-D798-D99D-6E61-F5F60AF5C034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30" creationId="{8DEFE5A5-5E96-D116-339B-E524B658467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31" creationId="{078B8ED2-7C43-8F66-FB60-A22582B26F55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43" creationId="{E73C7836-4069-605A-BE2D-63692BE75424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44" creationId="{31608B95-9CF9-71E4-B3C6-9EA7289D5A16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45" creationId="{5247F63A-C66A-4BE2-EC26-8D33476CECA1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46" creationId="{E61377EC-3559-9687-FE7D-E22D3A48306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48" creationId="{F016EF32-DA88-E699-CCC1-E6F04D1350D5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49" creationId="{ECD97EEF-71F7-E39C-23D7-3CE78400C683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50" creationId="{2509B111-2AD0-DA1A-7438-5D11ADA874D2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51" creationId="{57EF763A-55CC-AC77-BDAA-8DA7E251ACF1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53" creationId="{8D7DB75E-ECB8-D868-A911-653F1AA7A5DD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55" creationId="{4DEA22D9-0DCD-6C8E-7270-372B07E8562F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56" creationId="{87B0F384-7006-3630-D4F7-E37811F53CE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57" creationId="{36A66002-85EC-2666-F590-CF150274A01F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59" creationId="{44E99163-A3AA-286F-D03B-07E75C88378F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60" creationId="{9F9C1BAF-8928-9623-07A1-FED7B73166A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62" creationId="{3549E206-CB7B-ABE2-375F-7112C3CBD8E6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64" creationId="{7AA685AD-B3BF-406D-B48E-DD306815F144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65" creationId="{84A0E297-7B44-17CC-1AAB-A1B09039D8EE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66" creationId="{F99D2DB6-7DDC-20A7-0A81-F20C34BA73B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67" creationId="{62EF3107-90B2-3AD9-EDA4-44A54561E9F2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68" creationId="{2D403A6B-8A61-CA83-CB37-8516619FC33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69" creationId="{1BB37AAA-BEB6-38F3-6EB8-C3649437E956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70" creationId="{0A7849B3-A515-444D-F536-7EBCF298E240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71" creationId="{B47BF5B7-EBB0-5354-D7C9-4070CD62D128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72" creationId="{1ED3A4E1-8E6C-F992-3543-B134122D7CF8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74" creationId="{C0E06793-2CF9-8688-C1C7-1569433937A1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77" creationId="{FF5C7161-A828-E234-7A89-F048F2D7855F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78" creationId="{0FBB297E-A358-AC52-FF4D-9139C834F155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80" creationId="{AE213CA5-7E8E-922A-4A97-FAE5ED1262D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81" creationId="{5282AC17-ABFE-3AF1-FF51-28348F2367B4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84" creationId="{FBDEE08D-BC3F-8CE0-1C32-C6F4E13BAAA7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85" creationId="{82C44202-91C3-9192-C548-4AA618EC25F8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86" creationId="{37FC6BAE-F7B3-2E51-B1DC-1BFC503CA47B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87" creationId="{BBC81448-5B84-96DA-1443-71F0BF787DF4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88" creationId="{A0332FD0-6B4D-0B4E-9514-007E0156E1F5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90" creationId="{05B2DD6E-E88B-2408-337A-1B9130072BF5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93" creationId="{F80D9B05-3503-AAC7-41A1-EA15A8FAE63F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97" creationId="{534AEC99-BC2E-77EA-3D29-7C6286F14816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98" creationId="{653515D3-8141-EBEB-D5E2-470121AE9A63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99" creationId="{F8EF9A4A-E34F-45DF-1D32-32D8D4EBEF89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01" creationId="{640C859C-7883-1729-458D-CEF282CD913A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02" creationId="{531807B2-286D-7261-D1B4-CAE721CB0F47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04" creationId="{4CE44EBB-1F79-1BE0-06BB-75A4655B2F40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05" creationId="{0DCEC464-AE16-4D70-10EA-E5DD38CC8BF1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06" creationId="{515A1E63-AA4B-3CEC-F983-CF9E10E80537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08" creationId="{43B7F61D-00C5-F704-1B23-F82B922E9B7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09" creationId="{8709C788-4332-BD2F-4A2B-78F1492736CD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10" creationId="{FF870D13-6ED9-D48B-FF12-3D27568022FF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12" creationId="{9011A529-0812-5D09-668B-0DB30DD0854D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13" creationId="{A8D803F4-6FE7-43EB-FAAC-7A71722FA299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14" creationId="{CD83D1E2-C614-1333-EDB2-A49DA313EA1C}"/>
          </ac:spMkLst>
        </pc:spChg>
        <pc:spChg chg="mod">
          <ac:chgData name="shenghuazhou@connect.hku.hk" userId="3914e0b9-f61e-4c10-a5c5-98962d1f2de4" providerId="ADAL" clId="{BCEA83F4-DC16-4C87-BAB5-27A7DFEC4F7B}" dt="2023-07-07T07:38:02.693" v="2"/>
          <ac:spMkLst>
            <pc:docMk/>
            <pc:sldMk cId="1850505958" sldId="256"/>
            <ac:spMk id="115" creationId="{4EDCE2EA-2B3B-B065-71D2-D87D0BF79C4B}"/>
          </ac:spMkLst>
        </pc:spChg>
        <pc:grpChg chg="add mod">
          <ac:chgData name="shenghuazhou@connect.hku.hk" userId="3914e0b9-f61e-4c10-a5c5-98962d1f2de4" providerId="ADAL" clId="{BCEA83F4-DC16-4C87-BAB5-27A7DFEC4F7B}" dt="2023-07-07T07:38:02.693" v="2"/>
          <ac:grpSpMkLst>
            <pc:docMk/>
            <pc:sldMk cId="1850505958" sldId="256"/>
            <ac:grpSpMk id="4" creationId="{6F1B82E5-C07C-D79B-39D4-AE63D15F1F27}"/>
          </ac:grpSpMkLst>
        </pc:grpChg>
        <pc:grpChg chg="mod">
          <ac:chgData name="shenghuazhou@connect.hku.hk" userId="3914e0b9-f61e-4c10-a5c5-98962d1f2de4" providerId="ADAL" clId="{BCEA83F4-DC16-4C87-BAB5-27A7DFEC4F7B}" dt="2023-07-07T07:38:02.693" v="2"/>
          <ac:grpSpMkLst>
            <pc:docMk/>
            <pc:sldMk cId="1850505958" sldId="256"/>
            <ac:grpSpMk id="5" creationId="{1A5C1897-4FA6-C0B3-462E-9BCCC662A854}"/>
          </ac:grpSpMkLst>
        </pc:grpChg>
        <pc:grpChg chg="mod">
          <ac:chgData name="shenghuazhou@connect.hku.hk" userId="3914e0b9-f61e-4c10-a5c5-98962d1f2de4" providerId="ADAL" clId="{BCEA83F4-DC16-4C87-BAB5-27A7DFEC4F7B}" dt="2023-07-07T07:38:02.693" v="2"/>
          <ac:grpSpMkLst>
            <pc:docMk/>
            <pc:sldMk cId="1850505958" sldId="256"/>
            <ac:grpSpMk id="6" creationId="{9B31335E-45B8-C8CA-61C3-AC67AB1C927F}"/>
          </ac:grpSpMkLst>
        </pc:grpChg>
        <pc:grpChg chg="mod">
          <ac:chgData name="shenghuazhou@connect.hku.hk" userId="3914e0b9-f61e-4c10-a5c5-98962d1f2de4" providerId="ADAL" clId="{BCEA83F4-DC16-4C87-BAB5-27A7DFEC4F7B}" dt="2023-07-07T07:38:02.693" v="2"/>
          <ac:grpSpMkLst>
            <pc:docMk/>
            <pc:sldMk cId="1850505958" sldId="256"/>
            <ac:grpSpMk id="10" creationId="{4D440CCE-3355-A649-C78A-9BC2C31C4126}"/>
          </ac:grpSpMkLst>
        </pc:grpChg>
        <pc:grpChg chg="mod">
          <ac:chgData name="shenghuazhou@connect.hku.hk" userId="3914e0b9-f61e-4c10-a5c5-98962d1f2de4" providerId="ADAL" clId="{BCEA83F4-DC16-4C87-BAB5-27A7DFEC4F7B}" dt="2023-07-07T07:38:02.693" v="2"/>
          <ac:grpSpMkLst>
            <pc:docMk/>
            <pc:sldMk cId="1850505958" sldId="256"/>
            <ac:grpSpMk id="11" creationId="{6A77B51B-E6F6-3291-6C19-5EC2B062EAD0}"/>
          </ac:grpSpMkLst>
        </pc:grpChg>
        <pc:grpChg chg="mod">
          <ac:chgData name="shenghuazhou@connect.hku.hk" userId="3914e0b9-f61e-4c10-a5c5-98962d1f2de4" providerId="ADAL" clId="{BCEA83F4-DC16-4C87-BAB5-27A7DFEC4F7B}" dt="2023-07-07T07:38:02.693" v="2"/>
          <ac:grpSpMkLst>
            <pc:docMk/>
            <pc:sldMk cId="1850505958" sldId="256"/>
            <ac:grpSpMk id="13" creationId="{74CAEF8B-FB7E-977E-22F9-9C9AA5F14B92}"/>
          </ac:grpSpMkLst>
        </pc:grpChg>
        <pc:grpChg chg="mod">
          <ac:chgData name="shenghuazhou@connect.hku.hk" userId="3914e0b9-f61e-4c10-a5c5-98962d1f2de4" providerId="ADAL" clId="{BCEA83F4-DC16-4C87-BAB5-27A7DFEC4F7B}" dt="2023-07-07T07:38:02.693" v="2"/>
          <ac:grpSpMkLst>
            <pc:docMk/>
            <pc:sldMk cId="1850505958" sldId="256"/>
            <ac:grpSpMk id="47" creationId="{79F7D515-F912-DC8E-7B42-EE4AF1C8D79B}"/>
          </ac:grpSpMkLst>
        </pc:grpChg>
        <pc:grpChg chg="mod">
          <ac:chgData name="shenghuazhou@connect.hku.hk" userId="3914e0b9-f61e-4c10-a5c5-98962d1f2de4" providerId="ADAL" clId="{BCEA83F4-DC16-4C87-BAB5-27A7DFEC4F7B}" dt="2023-07-07T07:38:02.693" v="2"/>
          <ac:grpSpMkLst>
            <pc:docMk/>
            <pc:sldMk cId="1850505958" sldId="256"/>
            <ac:grpSpMk id="111" creationId="{5A293420-CAE0-752C-9354-65E4EECFB399}"/>
          </ac:grpSpMkLst>
        </pc:grp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4" creationId="{565153F9-4D2F-B312-3E8C-F834FE6D7C39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5" creationId="{C5D93187-87E0-C88C-CEE4-EDE77080B0AF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6" creationId="{E37222AE-0140-E2E9-A2D2-9E4176FA19D0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7" creationId="{9B060DD4-8426-683D-4BE0-700273E57AD0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8" creationId="{3A9E5BBA-D29D-557C-00F6-51BF34E5F9FF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9" creationId="{A6BECE8E-CBC0-E6EB-F574-B2D6FEB2E178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0" creationId="{84C6427F-C597-11E9-50D4-565CF04FF687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1" creationId="{C9BB2BFD-E6AD-5B91-F775-2E1BF912EC90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2" creationId="{7AAC7F84-A570-7097-5732-3B6A35A176AD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3" creationId="{9D3CD49A-5AF9-C4E3-FE6B-1412C0B17522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4" creationId="{A1928E31-808C-0120-91F3-21D40B794403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5" creationId="{D5CD21D2-7EA8-2059-489D-C0B7FAD7D56B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6" creationId="{3E80948C-212C-0F03-00AE-ACDDD66B11C8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7" creationId="{A0D011A0-7FDB-2757-0E24-303454810CEE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8" creationId="{22A53B4D-9B0E-0740-B6E2-49EFD749C61B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29" creationId="{32F198D8-5504-E676-6D35-309E6BEE0297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32" creationId="{BFA2F901-05B0-C82B-E338-EEADB6A3884B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33" creationId="{59ADE755-FEB9-DFE1-C27E-AF8FCB0BCE90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34" creationId="{894EEC43-D8E7-C7AA-824D-DBC851E967EB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35" creationId="{AA4B0C85-783B-5011-26C3-2F56DF4BD53A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36" creationId="{7BF7B0FD-7E82-28A7-6975-0D9115A29F24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37" creationId="{A0019724-D870-4088-3F22-155B926B1E18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38" creationId="{E5011305-E5BC-9CC7-B427-0A643F724FD5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39" creationId="{75297C45-44AA-2744-6BF4-D006AED8CE1B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40" creationId="{7BE08541-CECF-8A79-2354-82ABF4347EF9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41" creationId="{7F6C85A7-E547-D938-CBC3-8B6C3172463F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42" creationId="{D149E8F5-FD84-B14D-5B8A-32106530EA7F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52" creationId="{18CAA1DB-3FEF-5908-1F50-46060ED67570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54" creationId="{CA2F3D55-F189-6B8D-FD9F-051115E98F5A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58" creationId="{CD103C5A-E647-6D4B-61B9-640792C7466F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61" creationId="{321AC670-A500-968F-BDAA-9F0884F5BB97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63" creationId="{805B0ED6-6B47-1345-CC08-EAA27BF2D296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73" creationId="{1A49B167-4FA4-F76D-F985-872FF5E05A16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75" creationId="{0D7B9DB2-E015-5B18-3936-C7B2B53315C1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76" creationId="{19829C89-1937-BC4E-D27F-3FEB73D8C1C0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79" creationId="{1044D4DB-0CD2-A283-7E37-0F07336E1157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82" creationId="{0B52530D-4FB0-3EBB-F558-65488F1A6641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83" creationId="{EE2F4640-3B3E-E062-CED2-C128A65678FC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89" creationId="{2A63BFC2-3799-F051-C7D3-A3CAEFA6ED2F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92" creationId="{E6C3EB67-053C-2586-A673-1E37835400E5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94" creationId="{ECABD78E-234E-968F-7E6D-88E2A2475147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95" creationId="{E474D4BF-95E6-38EE-E132-49A3F005293F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96" creationId="{4DBBFF47-DBBD-CCF5-DB55-2EF64FE02412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00" creationId="{8E4FC9EE-C4D7-95B0-1729-A071E0BCDAFA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03" creationId="{0CE85679-2665-119C-B480-D4AA05099330}"/>
          </ac:picMkLst>
        </pc:picChg>
        <pc:picChg chg="mod">
          <ac:chgData name="shenghuazhou@connect.hku.hk" userId="3914e0b9-f61e-4c10-a5c5-98962d1f2de4" providerId="ADAL" clId="{BCEA83F4-DC16-4C87-BAB5-27A7DFEC4F7B}" dt="2023-07-07T07:38:02.693" v="2"/>
          <ac:picMkLst>
            <pc:docMk/>
            <pc:sldMk cId="1850505958" sldId="256"/>
            <ac:picMk id="107" creationId="{34DCB0EA-D890-1644-D404-F1567F325DE1}"/>
          </ac:picMkLst>
        </pc:picChg>
        <pc:cxnChg chg="mod">
          <ac:chgData name="shenghuazhou@connect.hku.hk" userId="3914e0b9-f61e-4c10-a5c5-98962d1f2de4" providerId="ADAL" clId="{BCEA83F4-DC16-4C87-BAB5-27A7DFEC4F7B}" dt="2023-07-07T07:38:02.693" v="2"/>
          <ac:cxnSpMkLst>
            <pc:docMk/>
            <pc:sldMk cId="1850505958" sldId="256"/>
            <ac:cxnSpMk id="91" creationId="{A8509AAD-A89C-3EB1-4F9E-60A70C92E1C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F9FEB-30E3-CAD4-DF49-160CC5D2FA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9CAF4E-70CF-F1E7-BD12-9FFA6B94B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AF82E-7D25-8013-A69E-C810A9599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57CD5-D30D-4A95-3838-3B7E0452E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A64A0-8131-1C8F-66F3-C4D258651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62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E9869-3716-1B77-B4F4-D5FB29F7A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7870A3-FE87-2251-FE8E-EBE9829855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97754-22C9-D187-6CAB-70F8DB051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8E93D-1F79-9A18-0C13-5443AE64A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F05B5-AF04-D9B5-115D-7BBED9BA2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687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A97B56-BEE0-5E22-9814-3E9DB4CAB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2E65AE-0FA3-1CD2-1D8E-A89E87F929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BF1DC-DA5C-43D2-7B05-E59144DA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CBDB0-F7CE-069F-6A13-3148710D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DAA4-3437-B3C0-2D63-359712294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160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E7B55-A5C6-03FE-0416-A20890F5F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EE18F-A4FD-4999-76E5-795155117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FF2EB-4082-0910-F461-C857AAC98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A1695-1A23-7FA3-55B7-1F39978B2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02968-5356-9624-3279-175091C4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36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F7173-BBEC-94D6-4A54-89314FCDA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C0881-30B0-EA05-D573-76B42B9E8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27882-3D82-C911-A126-1A76CE5BF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887CA-8CEF-56C1-4F8A-2324D957D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AF526-99FB-B96A-C673-3F7E044B3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527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EC4D8-4772-12E2-52A9-E8C99BEC0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FDA7B-7BB9-6DB8-990D-F0254CE431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DB0D3-EBC9-0788-52B9-362AAA7C9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EB6CF0-C489-D63F-0814-1AE65E69A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EC7B2B-77A1-1C94-3F11-13A965631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315A79-97D9-2CB9-86A9-FDCDF964D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536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51BCF-7F61-2982-1560-FD24534F0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D67FE-55DA-00DE-628D-8556BFA48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BA16C2-8698-7F02-FDD4-D8E2FF2A5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FD1A35-E89D-E5A7-51BC-4DD89AF132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03AF15-8DD9-AA98-2987-5055312A3D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51DDD7-1655-BDDA-4251-E792B1EBE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239258-1BD9-B300-D50A-910784089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75024F-AEF4-E1AA-A0EA-BE6450254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568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838B1-F1B5-9C78-7797-9A453EF57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077DAC-4A16-2D3F-C639-CCE9B5CC8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BB2FE4-7E19-A9BA-A40F-B97BCDF23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8BD8D-B2C0-61E1-6FC9-037D02B9F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28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90EFA8-9118-E79C-85BF-9E07DF619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88DE57-2812-90D6-4850-1BF9EC6B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68FA2-B2CA-B835-6659-F15186AD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676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8E65A-5AD4-9877-4308-BAF0D3AD4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F687A-038C-A76E-B145-AF34DD8F2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54FB02-3AEC-30C6-2F92-EEF7EC272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B77834-8AA1-C912-D6B4-B844C262B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413D09-EEA4-D860-7BE8-F85B36F8B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5E2E3-6779-F0FD-C317-147713D45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1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E4207-A6CC-1676-3D39-0D7A0F4AC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BDF8A1-2856-F92B-CD1C-40D3D1D00E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767CC-787E-5304-94B0-4C3CF0940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DB8366-D6DA-4597-505B-DF0B9DB14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5FF26F-5CF7-1E1C-F3E9-842DD8A21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298BED-0A3C-B939-BA1C-7305E378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83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128643-F75A-E5EB-3999-6E55C7DE0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150B2-1E2A-D05D-2995-CD1BC7E9F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AEEA4-72B6-65DD-241A-627701FEF5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3E06E-8FDA-4D59-AAD8-01CB6FE411D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12019-F71A-7774-7D16-D009856254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DBF1A-B665-8BB6-D4E2-12113DC7BD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5D61F-F177-4182-A5FB-81624E420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45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1.wmf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10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11" Type="http://schemas.openxmlformats.org/officeDocument/2006/relationships/image" Target="../media/image9.wmf"/><Relationship Id="rId5" Type="http://schemas.openxmlformats.org/officeDocument/2006/relationships/image" Target="../media/image3.wmf"/><Relationship Id="rId15" Type="http://schemas.openxmlformats.org/officeDocument/2006/relationships/image" Target="../media/image13.wmf"/><Relationship Id="rId10" Type="http://schemas.openxmlformats.org/officeDocument/2006/relationships/image" Target="../media/image8.wmf"/><Relationship Id="rId4" Type="http://schemas.openxmlformats.org/officeDocument/2006/relationships/image" Target="../media/image2.png"/><Relationship Id="rId9" Type="http://schemas.openxmlformats.org/officeDocument/2006/relationships/image" Target="../media/image7.wmf"/><Relationship Id="rId1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F1B82E5-C07C-D79B-39D4-AE63D15F1F27}"/>
              </a:ext>
            </a:extLst>
          </p:cNvPr>
          <p:cNvGrpSpPr/>
          <p:nvPr/>
        </p:nvGrpSpPr>
        <p:grpSpPr>
          <a:xfrm>
            <a:off x="-3505919" y="-4219491"/>
            <a:ext cx="19233335" cy="16967098"/>
            <a:chOff x="-9575287" y="-4131000"/>
            <a:chExt cx="19233335" cy="1696709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A5C1897-4FA6-C0B3-462E-9BCCC662A854}"/>
                </a:ext>
              </a:extLst>
            </p:cNvPr>
            <p:cNvGrpSpPr/>
            <p:nvPr/>
          </p:nvGrpSpPr>
          <p:grpSpPr>
            <a:xfrm>
              <a:off x="-6650632" y="-4131000"/>
              <a:ext cx="14106292" cy="7560000"/>
              <a:chOff x="-6650632" y="-4131000"/>
              <a:chExt cx="14106292" cy="7560000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18CAA1DB-3FEF-5908-1F50-46060ED67570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2">
                <a:alphaModFix amt="85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rcRect l="1755" r="1761"/>
              <a:stretch/>
            </p:blipFill>
            <p:spPr>
              <a:xfrm>
                <a:off x="-6592705" y="-4131000"/>
                <a:ext cx="13947565" cy="7560000"/>
              </a:xfrm>
              <a:prstGeom prst="rect">
                <a:avLst/>
              </a:prstGeom>
            </p:spPr>
          </p:pic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8D7DB75E-ECB8-D868-A911-653F1AA7A5DD}"/>
                  </a:ext>
                </a:extLst>
              </p:cNvPr>
              <p:cNvSpPr/>
              <p:nvPr/>
            </p:nvSpPr>
            <p:spPr>
              <a:xfrm>
                <a:off x="1197044" y="-2304803"/>
                <a:ext cx="5244360" cy="2469600"/>
              </a:xfrm>
              <a:custGeom>
                <a:avLst/>
                <a:gdLst>
                  <a:gd name="connsiteX0" fmla="*/ 2001546 w 5886152"/>
                  <a:gd name="connsiteY0" fmla="*/ 0 h 2204935"/>
                  <a:gd name="connsiteX1" fmla="*/ 5886152 w 5886152"/>
                  <a:gd name="connsiteY1" fmla="*/ 4187 h 2204935"/>
                  <a:gd name="connsiteX2" fmla="*/ 4934299 w 5886152"/>
                  <a:gd name="connsiteY2" fmla="*/ 2204935 h 2204935"/>
                  <a:gd name="connsiteX3" fmla="*/ 3908215 w 5886152"/>
                  <a:gd name="connsiteY3" fmla="*/ 2204935 h 2204935"/>
                  <a:gd name="connsiteX4" fmla="*/ 858676 w 5886152"/>
                  <a:gd name="connsiteY4" fmla="*/ 2144436 h 2204935"/>
                  <a:gd name="connsiteX5" fmla="*/ 0 w 5886152"/>
                  <a:gd name="connsiteY5" fmla="*/ 3381 h 2204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6152" h="2204935">
                    <a:moveTo>
                      <a:pt x="2001546" y="0"/>
                    </a:moveTo>
                    <a:lnTo>
                      <a:pt x="5886152" y="4187"/>
                    </a:lnTo>
                    <a:lnTo>
                      <a:pt x="4934299" y="2204935"/>
                    </a:lnTo>
                    <a:lnTo>
                      <a:pt x="3908215" y="2204935"/>
                    </a:lnTo>
                    <a:lnTo>
                      <a:pt x="858676" y="2144436"/>
                    </a:lnTo>
                    <a:lnTo>
                      <a:pt x="0" y="3381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b="1" dirty="0"/>
              </a:p>
            </p:txBody>
          </p:sp>
          <p:pic>
            <p:nvPicPr>
              <p:cNvPr id="54" name="Picture 2" descr="Rock Stone Drawing">
                <a:extLst>
                  <a:ext uri="{FF2B5EF4-FFF2-40B4-BE49-F238E27FC236}">
                    <a16:creationId xmlns:a16="http://schemas.microsoft.com/office/drawing/2014/main" id="{CA2F3D55-F189-6B8D-FD9F-051115E98F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1522" y="760578"/>
                <a:ext cx="924940" cy="61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DEA22D9-0DCD-6C8E-7270-372B07E8562F}"/>
                  </a:ext>
                </a:extLst>
              </p:cNvPr>
              <p:cNvSpPr txBox="1"/>
              <p:nvPr/>
            </p:nvSpPr>
            <p:spPr>
              <a:xfrm>
                <a:off x="1507110" y="909599"/>
                <a:ext cx="311292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Lime/limestone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7B0F384-7006-3630-D4F7-E37811F53CEC}"/>
                  </a:ext>
                </a:extLst>
              </p:cNvPr>
              <p:cNvSpPr txBox="1"/>
              <p:nvPr/>
            </p:nvSpPr>
            <p:spPr>
              <a:xfrm>
                <a:off x="-14924" y="2569736"/>
                <a:ext cx="72635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AMD treatment by neutralization</a:t>
                </a:r>
                <a:endParaRPr lang="zh-CN" alt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A66002-85EC-2666-F590-CF150274A01F}"/>
                  </a:ext>
                </a:extLst>
              </p:cNvPr>
              <p:cNvSpPr txBox="1"/>
              <p:nvPr/>
            </p:nvSpPr>
            <p:spPr>
              <a:xfrm>
                <a:off x="-4895956" y="2575808"/>
                <a:ext cx="37558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AMD formation</a:t>
                </a:r>
                <a:endParaRPr lang="zh-CN" alt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CD103C5A-E647-6D4B-61B9-640792C746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731570" y="1726819"/>
                <a:ext cx="651816" cy="648000"/>
              </a:xfrm>
              <a:prstGeom prst="rect">
                <a:avLst/>
              </a:prstGeom>
            </p:spPr>
          </p:pic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4E99163-A3AA-286F-D03B-07E75C88378F}"/>
                  </a:ext>
                </a:extLst>
              </p:cNvPr>
              <p:cNvSpPr txBox="1"/>
              <p:nvPr/>
            </p:nvSpPr>
            <p:spPr>
              <a:xfrm>
                <a:off x="-3176550" y="1705321"/>
                <a:ext cx="13596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Proton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F9C1BAF-8928-9623-07A1-FED7B73166AC}"/>
                  </a:ext>
                </a:extLst>
              </p:cNvPr>
              <p:cNvSpPr txBox="1"/>
              <p:nvPr/>
            </p:nvSpPr>
            <p:spPr>
              <a:xfrm>
                <a:off x="-5651705" y="1718696"/>
                <a:ext cx="19392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Metal ions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321AC670-A500-968F-BDAA-9F0884F5BB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347201" y="-4020001"/>
                <a:ext cx="1278495" cy="922265"/>
              </a:xfrm>
              <a:prstGeom prst="rect">
                <a:avLst/>
              </a:prstGeom>
            </p:spPr>
          </p:pic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3549E206-CB7B-ABE2-375F-7112C3CBD8E6}"/>
                  </a:ext>
                </a:extLst>
              </p:cNvPr>
              <p:cNvSpPr/>
              <p:nvPr/>
            </p:nvSpPr>
            <p:spPr>
              <a:xfrm>
                <a:off x="-5604697" y="-2312204"/>
                <a:ext cx="4934721" cy="2470253"/>
              </a:xfrm>
              <a:custGeom>
                <a:avLst/>
                <a:gdLst>
                  <a:gd name="connsiteX0" fmla="*/ 0 w 6489201"/>
                  <a:gd name="connsiteY0" fmla="*/ 0 h 1629215"/>
                  <a:gd name="connsiteX1" fmla="*/ 6489201 w 6489201"/>
                  <a:gd name="connsiteY1" fmla="*/ 0 h 1629215"/>
                  <a:gd name="connsiteX2" fmla="*/ 5380224 w 6489201"/>
                  <a:gd name="connsiteY2" fmla="*/ 1629215 h 1629215"/>
                  <a:gd name="connsiteX3" fmla="*/ 1089213 w 6489201"/>
                  <a:gd name="connsiteY3" fmla="*/ 1629215 h 1629215"/>
                  <a:gd name="connsiteX0" fmla="*/ 0 w 6654571"/>
                  <a:gd name="connsiteY0" fmla="*/ 0 h 1629215"/>
                  <a:gd name="connsiteX1" fmla="*/ 6654571 w 6654571"/>
                  <a:gd name="connsiteY1" fmla="*/ 0 h 1629215"/>
                  <a:gd name="connsiteX2" fmla="*/ 5380224 w 6654571"/>
                  <a:gd name="connsiteY2" fmla="*/ 1629215 h 1629215"/>
                  <a:gd name="connsiteX3" fmla="*/ 1089213 w 6654571"/>
                  <a:gd name="connsiteY3" fmla="*/ 1629215 h 1629215"/>
                  <a:gd name="connsiteX4" fmla="*/ 0 w 6654571"/>
                  <a:gd name="connsiteY4" fmla="*/ 0 h 1629215"/>
                  <a:gd name="connsiteX0" fmla="*/ 0 w 6829669"/>
                  <a:gd name="connsiteY0" fmla="*/ 8497 h 1629215"/>
                  <a:gd name="connsiteX1" fmla="*/ 6829669 w 6829669"/>
                  <a:gd name="connsiteY1" fmla="*/ 0 h 1629215"/>
                  <a:gd name="connsiteX2" fmla="*/ 5555322 w 6829669"/>
                  <a:gd name="connsiteY2" fmla="*/ 1629215 h 1629215"/>
                  <a:gd name="connsiteX3" fmla="*/ 1264311 w 6829669"/>
                  <a:gd name="connsiteY3" fmla="*/ 1629215 h 1629215"/>
                  <a:gd name="connsiteX4" fmla="*/ 0 w 6829669"/>
                  <a:gd name="connsiteY4" fmla="*/ 8497 h 1629215"/>
                  <a:gd name="connsiteX0" fmla="*/ 0 w 6829669"/>
                  <a:gd name="connsiteY0" fmla="*/ 8497 h 1629215"/>
                  <a:gd name="connsiteX1" fmla="*/ 6829669 w 6829669"/>
                  <a:gd name="connsiteY1" fmla="*/ 0 h 1629215"/>
                  <a:gd name="connsiteX2" fmla="*/ 5555322 w 6829669"/>
                  <a:gd name="connsiteY2" fmla="*/ 1629215 h 1629215"/>
                  <a:gd name="connsiteX3" fmla="*/ 860899 w 6829669"/>
                  <a:gd name="connsiteY3" fmla="*/ 1583181 h 1629215"/>
                  <a:gd name="connsiteX4" fmla="*/ 0 w 6829669"/>
                  <a:gd name="connsiteY4" fmla="*/ 8497 h 1629215"/>
                  <a:gd name="connsiteX0" fmla="*/ 0 w 6829669"/>
                  <a:gd name="connsiteY0" fmla="*/ 8497 h 1642367"/>
                  <a:gd name="connsiteX1" fmla="*/ 6829669 w 6829669"/>
                  <a:gd name="connsiteY1" fmla="*/ 0 h 1642367"/>
                  <a:gd name="connsiteX2" fmla="*/ 4927793 w 6829669"/>
                  <a:gd name="connsiteY2" fmla="*/ 1642367 h 1642367"/>
                  <a:gd name="connsiteX3" fmla="*/ 860899 w 6829669"/>
                  <a:gd name="connsiteY3" fmla="*/ 1583181 h 1642367"/>
                  <a:gd name="connsiteX4" fmla="*/ 0 w 6829669"/>
                  <a:gd name="connsiteY4" fmla="*/ 8497 h 1642367"/>
                  <a:gd name="connsiteX0" fmla="*/ 0 w 5888375"/>
                  <a:gd name="connsiteY0" fmla="*/ 0 h 1633870"/>
                  <a:gd name="connsiteX1" fmla="*/ 5888375 w 5888375"/>
                  <a:gd name="connsiteY1" fmla="*/ 4656 h 1633870"/>
                  <a:gd name="connsiteX2" fmla="*/ 4927793 w 5888375"/>
                  <a:gd name="connsiteY2" fmla="*/ 1633870 h 1633870"/>
                  <a:gd name="connsiteX3" fmla="*/ 860899 w 5888375"/>
                  <a:gd name="connsiteY3" fmla="*/ 1574684 h 1633870"/>
                  <a:gd name="connsiteX4" fmla="*/ 0 w 5888375"/>
                  <a:gd name="connsiteY4" fmla="*/ 0 h 1633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88375" h="1633870">
                    <a:moveTo>
                      <a:pt x="0" y="0"/>
                    </a:moveTo>
                    <a:lnTo>
                      <a:pt x="5888375" y="4656"/>
                    </a:lnTo>
                    <a:lnTo>
                      <a:pt x="4927793" y="1633870"/>
                    </a:lnTo>
                    <a:lnTo>
                      <a:pt x="860899" y="15746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alpha val="60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63" name="Picture 6" descr="Cartoon Stone Png Clipart Stone - Clip Art Library">
                <a:extLst>
                  <a:ext uri="{FF2B5EF4-FFF2-40B4-BE49-F238E27FC236}">
                    <a16:creationId xmlns:a16="http://schemas.microsoft.com/office/drawing/2014/main" id="{805B0ED6-6B47-1345-CC08-EAA27BF2D2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63" t="2709" r="19462" b="3552"/>
              <a:stretch/>
            </p:blipFill>
            <p:spPr bwMode="auto">
              <a:xfrm rot="6741508">
                <a:off x="-3356644" y="-467882"/>
                <a:ext cx="552678" cy="616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AA685AD-B3BF-406D-B48E-DD306815F144}"/>
                  </a:ext>
                </a:extLst>
              </p:cNvPr>
              <p:cNvSpPr/>
              <p:nvPr/>
            </p:nvSpPr>
            <p:spPr>
              <a:xfrm>
                <a:off x="-1242529" y="-1719094"/>
                <a:ext cx="248900" cy="248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4A0E297-7B44-17CC-1AAB-A1B09039D8EE}"/>
                  </a:ext>
                </a:extLst>
              </p:cNvPr>
              <p:cNvSpPr/>
              <p:nvPr/>
            </p:nvSpPr>
            <p:spPr>
              <a:xfrm>
                <a:off x="-4777211" y="-1082907"/>
                <a:ext cx="287079" cy="2870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99D2DB6-7DDC-20A7-0A81-F20C34BA73BC}"/>
                  </a:ext>
                </a:extLst>
              </p:cNvPr>
              <p:cNvSpPr/>
              <p:nvPr/>
            </p:nvSpPr>
            <p:spPr>
              <a:xfrm>
                <a:off x="-1969743" y="-1191466"/>
                <a:ext cx="287081" cy="28708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2EF3107-90B2-3AD9-EDA4-44A54561E9F2}"/>
                  </a:ext>
                </a:extLst>
              </p:cNvPr>
              <p:cNvSpPr/>
              <p:nvPr/>
            </p:nvSpPr>
            <p:spPr>
              <a:xfrm>
                <a:off x="-1670114" y="-806085"/>
                <a:ext cx="248900" cy="248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2D403A6B-8A61-CA83-CB37-8516619FC33C}"/>
                  </a:ext>
                </a:extLst>
              </p:cNvPr>
              <p:cNvSpPr/>
              <p:nvPr/>
            </p:nvSpPr>
            <p:spPr>
              <a:xfrm>
                <a:off x="-4796884" y="-565300"/>
                <a:ext cx="248900" cy="248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1BB37AAA-BEB6-38F3-6EB8-C3649437E956}"/>
                  </a:ext>
                </a:extLst>
              </p:cNvPr>
              <p:cNvSpPr/>
              <p:nvPr/>
            </p:nvSpPr>
            <p:spPr>
              <a:xfrm>
                <a:off x="-2233082" y="-934109"/>
                <a:ext cx="287079" cy="2870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A7849B3-A515-444D-F536-7EBCF298E240}"/>
                  </a:ext>
                </a:extLst>
              </p:cNvPr>
              <p:cNvSpPr txBox="1"/>
              <p:nvPr/>
            </p:nvSpPr>
            <p:spPr>
              <a:xfrm>
                <a:off x="-5327088" y="897681"/>
                <a:ext cx="304599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Sulfide minerals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47BF5B7-EBB0-5354-D7C9-4070CD62D128}"/>
                  </a:ext>
                </a:extLst>
              </p:cNvPr>
              <p:cNvSpPr/>
              <p:nvPr/>
            </p:nvSpPr>
            <p:spPr>
              <a:xfrm>
                <a:off x="-2110928" y="1020866"/>
                <a:ext cx="287079" cy="2870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1ED3A4E1-8E6C-F992-3543-B134122D7CF8}"/>
                  </a:ext>
                </a:extLst>
              </p:cNvPr>
              <p:cNvSpPr txBox="1"/>
              <p:nvPr/>
            </p:nvSpPr>
            <p:spPr>
              <a:xfrm>
                <a:off x="-1770279" y="899451"/>
                <a:ext cx="170588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Oxygen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3" name="Picture 6" descr="Cartoon Stone Png Clipart Stone - Clip Art Library">
                <a:extLst>
                  <a:ext uri="{FF2B5EF4-FFF2-40B4-BE49-F238E27FC236}">
                    <a16:creationId xmlns:a16="http://schemas.microsoft.com/office/drawing/2014/main" id="{1A49B167-4FA4-F76D-F985-872FF5E05A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63" t="2709" r="19462" b="3552"/>
              <a:stretch/>
            </p:blipFill>
            <p:spPr bwMode="auto">
              <a:xfrm rot="6741508">
                <a:off x="-6071480" y="859626"/>
                <a:ext cx="552678" cy="4963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C0E06793-2CF9-8688-C1C7-1569433937A1}"/>
                  </a:ext>
                </a:extLst>
              </p:cNvPr>
              <p:cNvSpPr/>
              <p:nvPr/>
            </p:nvSpPr>
            <p:spPr>
              <a:xfrm>
                <a:off x="783738" y="-2758050"/>
                <a:ext cx="6145200" cy="3183854"/>
              </a:xfrm>
              <a:custGeom>
                <a:avLst/>
                <a:gdLst>
                  <a:gd name="connsiteX0" fmla="*/ 6731687 w 7451687"/>
                  <a:gd name="connsiteY0" fmla="*/ 0 h 3183854"/>
                  <a:gd name="connsiteX1" fmla="*/ 7451687 w 7451687"/>
                  <a:gd name="connsiteY1" fmla="*/ 0 h 3183854"/>
                  <a:gd name="connsiteX2" fmla="*/ 7451687 w 7451687"/>
                  <a:gd name="connsiteY2" fmla="*/ 411241 h 3183854"/>
                  <a:gd name="connsiteX3" fmla="*/ 6970457 w 7451687"/>
                  <a:gd name="connsiteY3" fmla="*/ 411241 h 3183854"/>
                  <a:gd name="connsiteX4" fmla="*/ 5965844 w 7451687"/>
                  <a:gd name="connsiteY4" fmla="*/ 3171391 h 3183854"/>
                  <a:gd name="connsiteX5" fmla="*/ 5952784 w 7451687"/>
                  <a:gd name="connsiteY5" fmla="*/ 3166638 h 3183854"/>
                  <a:gd name="connsiteX6" fmla="*/ 5952784 w 7451687"/>
                  <a:gd name="connsiteY6" fmla="*/ 3171593 h 3183854"/>
                  <a:gd name="connsiteX7" fmla="*/ 1518929 w 7451687"/>
                  <a:gd name="connsiteY7" fmla="*/ 3171593 h 3183854"/>
                  <a:gd name="connsiteX8" fmla="*/ 1485242 w 7451687"/>
                  <a:gd name="connsiteY8" fmla="*/ 3183854 h 3183854"/>
                  <a:gd name="connsiteX9" fmla="*/ 1480780 w 7451687"/>
                  <a:gd name="connsiteY9" fmla="*/ 3171593 h 3183854"/>
                  <a:gd name="connsiteX10" fmla="*/ 1464443 w 7451687"/>
                  <a:gd name="connsiteY10" fmla="*/ 3171593 h 3183854"/>
                  <a:gd name="connsiteX11" fmla="*/ 1464443 w 7451687"/>
                  <a:gd name="connsiteY11" fmla="*/ 3126710 h 3183854"/>
                  <a:gd name="connsiteX12" fmla="*/ 481185 w 7451687"/>
                  <a:gd name="connsiteY12" fmla="*/ 425229 h 3183854"/>
                  <a:gd name="connsiteX13" fmla="*/ 0 w 7451687"/>
                  <a:gd name="connsiteY13" fmla="*/ 425229 h 3183854"/>
                  <a:gd name="connsiteX14" fmla="*/ 0 w 7451687"/>
                  <a:gd name="connsiteY14" fmla="*/ 13988 h 3183854"/>
                  <a:gd name="connsiteX15" fmla="*/ 720000 w 7451687"/>
                  <a:gd name="connsiteY15" fmla="*/ 13988 h 3183854"/>
                  <a:gd name="connsiteX16" fmla="*/ 720000 w 7451687"/>
                  <a:gd name="connsiteY16" fmla="*/ 28800 h 3183854"/>
                  <a:gd name="connsiteX17" fmla="*/ 1743527 w 7451687"/>
                  <a:gd name="connsiteY17" fmla="*/ 2840917 h 3183854"/>
                  <a:gd name="connsiteX18" fmla="*/ 5703023 w 7451687"/>
                  <a:gd name="connsiteY18" fmla="*/ 2840917 h 3183854"/>
                  <a:gd name="connsiteX19" fmla="*/ 6731687 w 7451687"/>
                  <a:gd name="connsiteY19" fmla="*/ 14686 h 318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451687" h="3183854">
                    <a:moveTo>
                      <a:pt x="6731687" y="0"/>
                    </a:moveTo>
                    <a:lnTo>
                      <a:pt x="7451687" y="0"/>
                    </a:lnTo>
                    <a:lnTo>
                      <a:pt x="7451687" y="411241"/>
                    </a:lnTo>
                    <a:lnTo>
                      <a:pt x="6970457" y="411241"/>
                    </a:lnTo>
                    <a:lnTo>
                      <a:pt x="5965844" y="3171391"/>
                    </a:lnTo>
                    <a:lnTo>
                      <a:pt x="5952784" y="3166638"/>
                    </a:lnTo>
                    <a:lnTo>
                      <a:pt x="5952784" y="3171593"/>
                    </a:lnTo>
                    <a:lnTo>
                      <a:pt x="1518929" y="3171593"/>
                    </a:lnTo>
                    <a:lnTo>
                      <a:pt x="1485242" y="3183854"/>
                    </a:lnTo>
                    <a:lnTo>
                      <a:pt x="1480780" y="3171593"/>
                    </a:lnTo>
                    <a:lnTo>
                      <a:pt x="1464443" y="3171593"/>
                    </a:lnTo>
                    <a:lnTo>
                      <a:pt x="1464443" y="3126710"/>
                    </a:lnTo>
                    <a:lnTo>
                      <a:pt x="481185" y="425229"/>
                    </a:lnTo>
                    <a:lnTo>
                      <a:pt x="0" y="425229"/>
                    </a:lnTo>
                    <a:lnTo>
                      <a:pt x="0" y="13988"/>
                    </a:lnTo>
                    <a:lnTo>
                      <a:pt x="720000" y="13988"/>
                    </a:lnTo>
                    <a:lnTo>
                      <a:pt x="720000" y="28800"/>
                    </a:lnTo>
                    <a:lnTo>
                      <a:pt x="1743527" y="2840917"/>
                    </a:lnTo>
                    <a:lnTo>
                      <a:pt x="5703023" y="2840917"/>
                    </a:lnTo>
                    <a:lnTo>
                      <a:pt x="6731687" y="1468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5" name="Picture 6" descr="Cartoon Stone Png Clipart Stone - Clip Art Library">
                <a:extLst>
                  <a:ext uri="{FF2B5EF4-FFF2-40B4-BE49-F238E27FC236}">
                    <a16:creationId xmlns:a16="http://schemas.microsoft.com/office/drawing/2014/main" id="{0D7B9DB2-E015-5B18-3936-C7B2B53315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63" t="2709" r="19462" b="3552"/>
              <a:stretch/>
            </p:blipFill>
            <p:spPr bwMode="auto">
              <a:xfrm rot="6741508">
                <a:off x="-2257745" y="-535506"/>
                <a:ext cx="688107" cy="7670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6" name="Picture 6" descr="Cartoon Stone Png Clipart Stone - Clip Art Library">
                <a:extLst>
                  <a:ext uri="{FF2B5EF4-FFF2-40B4-BE49-F238E27FC236}">
                    <a16:creationId xmlns:a16="http://schemas.microsoft.com/office/drawing/2014/main" id="{19829C89-1937-BC4E-D27F-3FEB73D8C1C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63" t="2709" r="19462" b="3552"/>
              <a:stretch/>
            </p:blipFill>
            <p:spPr bwMode="auto">
              <a:xfrm rot="6741508">
                <a:off x="-4471515" y="-485530"/>
                <a:ext cx="585989" cy="653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FF5C7161-A828-E234-7A89-F048F2D7855F}"/>
                  </a:ext>
                </a:extLst>
              </p:cNvPr>
              <p:cNvSpPr/>
              <p:nvPr/>
            </p:nvSpPr>
            <p:spPr>
              <a:xfrm>
                <a:off x="-5226429" y="-1836840"/>
                <a:ext cx="248900" cy="248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FBB297E-A358-AC52-FF4D-9139C834F155}"/>
                  </a:ext>
                </a:extLst>
              </p:cNvPr>
              <p:cNvSpPr/>
              <p:nvPr/>
            </p:nvSpPr>
            <p:spPr>
              <a:xfrm>
                <a:off x="-3417246" y="-727633"/>
                <a:ext cx="248900" cy="248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9" name="Picture 78">
                <a:extLst>
                  <a:ext uri="{FF2B5EF4-FFF2-40B4-BE49-F238E27FC236}">
                    <a16:creationId xmlns:a16="http://schemas.microsoft.com/office/drawing/2014/main" id="{1044D4DB-0CD2-A283-7E37-0F07336E11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592586" y="-2135934"/>
                <a:ext cx="832876" cy="828000"/>
              </a:xfrm>
              <a:prstGeom prst="rect">
                <a:avLst/>
              </a:prstGeom>
            </p:spPr>
          </p:pic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AE213CA5-7E8E-922A-4A97-FAE5ED1262DC}"/>
                  </a:ext>
                </a:extLst>
              </p:cNvPr>
              <p:cNvSpPr txBox="1"/>
              <p:nvPr/>
            </p:nvSpPr>
            <p:spPr>
              <a:xfrm>
                <a:off x="-3837976" y="-2069889"/>
                <a:ext cx="316844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3200" b="1" dirty="0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282AC17-ABFE-3AF1-FF51-28348F2367B4}"/>
                  </a:ext>
                </a:extLst>
              </p:cNvPr>
              <p:cNvSpPr txBox="1"/>
              <p:nvPr/>
            </p:nvSpPr>
            <p:spPr>
              <a:xfrm>
                <a:off x="-2863631" y="-2071570"/>
                <a:ext cx="316844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3200" b="1" dirty="0"/>
              </a:p>
            </p:txBody>
          </p:sp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0B52530D-4FB0-3EBB-F558-65488F1A66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891929" y="-2202202"/>
                <a:ext cx="1185595" cy="972000"/>
              </a:xfrm>
              <a:prstGeom prst="rect">
                <a:avLst/>
              </a:prstGeom>
            </p:spPr>
          </p:pic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EE2F4640-3B3E-E062-CED2-C128A65678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584367" y="-2237805"/>
                <a:ext cx="1121934" cy="882000"/>
              </a:xfrm>
              <a:prstGeom prst="rect">
                <a:avLst/>
              </a:prstGeom>
            </p:spPr>
          </p:pic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FBDEE08D-BC3F-8CE0-1C32-C6F4E13BAAA7}"/>
                  </a:ext>
                </a:extLst>
              </p:cNvPr>
              <p:cNvSpPr/>
              <p:nvPr/>
            </p:nvSpPr>
            <p:spPr>
              <a:xfrm>
                <a:off x="-4178740" y="-1005765"/>
                <a:ext cx="248900" cy="248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82C44202-91C3-9192-C548-4AA618EC25F8}"/>
                  </a:ext>
                </a:extLst>
              </p:cNvPr>
              <p:cNvSpPr/>
              <p:nvPr/>
            </p:nvSpPr>
            <p:spPr>
              <a:xfrm>
                <a:off x="-2926096" y="-715848"/>
                <a:ext cx="248900" cy="248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6" name="Arc 85">
                <a:extLst>
                  <a:ext uri="{FF2B5EF4-FFF2-40B4-BE49-F238E27FC236}">
                    <a16:creationId xmlns:a16="http://schemas.microsoft.com/office/drawing/2014/main" id="{37FC6BAE-F7B3-2E51-B1DC-1BFC503CA47B}"/>
                  </a:ext>
                </a:extLst>
              </p:cNvPr>
              <p:cNvSpPr/>
              <p:nvPr/>
            </p:nvSpPr>
            <p:spPr>
              <a:xfrm rot="4806832">
                <a:off x="-4608021" y="-1724369"/>
                <a:ext cx="1080000" cy="1404000"/>
              </a:xfrm>
              <a:prstGeom prst="arc">
                <a:avLst>
                  <a:gd name="adj1" fmla="val 16200000"/>
                  <a:gd name="adj2" fmla="val 21542466"/>
                </a:avLst>
              </a:prstGeom>
              <a:ln w="1143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Isosceles Triangle 86">
                <a:extLst>
                  <a:ext uri="{FF2B5EF4-FFF2-40B4-BE49-F238E27FC236}">
                    <a16:creationId xmlns:a16="http://schemas.microsoft.com/office/drawing/2014/main" id="{BBC81448-5B84-96DA-1443-71F0BF787D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3620189" y="-1329622"/>
                <a:ext cx="482978" cy="36000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Arrow: Down 87">
                <a:extLst>
                  <a:ext uri="{FF2B5EF4-FFF2-40B4-BE49-F238E27FC236}">
                    <a16:creationId xmlns:a16="http://schemas.microsoft.com/office/drawing/2014/main" id="{A0332FD0-6B4D-0B4E-9514-007E0156E1F5}"/>
                  </a:ext>
                </a:extLst>
              </p:cNvPr>
              <p:cNvSpPr/>
              <p:nvPr/>
            </p:nvSpPr>
            <p:spPr>
              <a:xfrm>
                <a:off x="3649433" y="-2574957"/>
                <a:ext cx="829588" cy="788624"/>
              </a:xfrm>
              <a:prstGeom prst="downArrow">
                <a:avLst/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2A63BFC2-3799-F051-C7D3-A3CAEFA6ED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23711" y="-2139024"/>
                <a:ext cx="1185595" cy="972000"/>
              </a:xfrm>
              <a:prstGeom prst="rect">
                <a:avLst/>
              </a:prstGeom>
            </p:spPr>
          </p:pic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05B2DD6E-E88B-2408-337A-1B9130072BF5}"/>
                  </a:ext>
                </a:extLst>
              </p:cNvPr>
              <p:cNvSpPr/>
              <p:nvPr/>
            </p:nvSpPr>
            <p:spPr>
              <a:xfrm>
                <a:off x="3414434" y="-525961"/>
                <a:ext cx="884325" cy="293347"/>
              </a:xfrm>
              <a:custGeom>
                <a:avLst/>
                <a:gdLst>
                  <a:gd name="connsiteX0" fmla="*/ 127322 w 3784922"/>
                  <a:gd name="connsiteY0" fmla="*/ 1446835 h 1473364"/>
                  <a:gd name="connsiteX1" fmla="*/ 127322 w 3784922"/>
                  <a:gd name="connsiteY1" fmla="*/ 1446835 h 1473364"/>
                  <a:gd name="connsiteX2" fmla="*/ 3206187 w 3784922"/>
                  <a:gd name="connsiteY2" fmla="*/ 1469985 h 1473364"/>
                  <a:gd name="connsiteX3" fmla="*/ 3784922 w 3784922"/>
                  <a:gd name="connsiteY3" fmla="*/ 0 h 1473364"/>
                  <a:gd name="connsiteX4" fmla="*/ 3576577 w 3784922"/>
                  <a:gd name="connsiteY4" fmla="*/ 11574 h 1473364"/>
                  <a:gd name="connsiteX5" fmla="*/ 3507129 w 3784922"/>
                  <a:gd name="connsiteY5" fmla="*/ 46299 h 1473364"/>
                  <a:gd name="connsiteX6" fmla="*/ 3426106 w 3784922"/>
                  <a:gd name="connsiteY6" fmla="*/ 57873 h 1473364"/>
                  <a:gd name="connsiteX7" fmla="*/ 3345084 w 3784922"/>
                  <a:gd name="connsiteY7" fmla="*/ 127321 h 1473364"/>
                  <a:gd name="connsiteX8" fmla="*/ 3287210 w 3784922"/>
                  <a:gd name="connsiteY8" fmla="*/ 173620 h 1473364"/>
                  <a:gd name="connsiteX9" fmla="*/ 3252486 w 3784922"/>
                  <a:gd name="connsiteY9" fmla="*/ 196769 h 1473364"/>
                  <a:gd name="connsiteX10" fmla="*/ 3194613 w 3784922"/>
                  <a:gd name="connsiteY10" fmla="*/ 254643 h 1473364"/>
                  <a:gd name="connsiteX11" fmla="*/ 3136739 w 3784922"/>
                  <a:gd name="connsiteY11" fmla="*/ 266218 h 1473364"/>
                  <a:gd name="connsiteX12" fmla="*/ 3090440 w 3784922"/>
                  <a:gd name="connsiteY12" fmla="*/ 289367 h 1473364"/>
                  <a:gd name="connsiteX13" fmla="*/ 2928395 w 3784922"/>
                  <a:gd name="connsiteY13" fmla="*/ 277792 h 1473364"/>
                  <a:gd name="connsiteX14" fmla="*/ 2858947 w 3784922"/>
                  <a:gd name="connsiteY14" fmla="*/ 243068 h 1473364"/>
                  <a:gd name="connsiteX15" fmla="*/ 2708476 w 3784922"/>
                  <a:gd name="connsiteY15" fmla="*/ 208344 h 1473364"/>
                  <a:gd name="connsiteX16" fmla="*/ 2569580 w 3784922"/>
                  <a:gd name="connsiteY16" fmla="*/ 196769 h 1473364"/>
                  <a:gd name="connsiteX17" fmla="*/ 2511706 w 3784922"/>
                  <a:gd name="connsiteY17" fmla="*/ 185195 h 1473364"/>
                  <a:gd name="connsiteX18" fmla="*/ 2419109 w 3784922"/>
                  <a:gd name="connsiteY18" fmla="*/ 150471 h 1473364"/>
                  <a:gd name="connsiteX19" fmla="*/ 2291787 w 3784922"/>
                  <a:gd name="connsiteY19" fmla="*/ 208344 h 1473364"/>
                  <a:gd name="connsiteX20" fmla="*/ 2233914 w 3784922"/>
                  <a:gd name="connsiteY20" fmla="*/ 266218 h 1473364"/>
                  <a:gd name="connsiteX21" fmla="*/ 2199190 w 3784922"/>
                  <a:gd name="connsiteY21" fmla="*/ 312516 h 1473364"/>
                  <a:gd name="connsiteX22" fmla="*/ 2164466 w 3784922"/>
                  <a:gd name="connsiteY22" fmla="*/ 335666 h 1473364"/>
                  <a:gd name="connsiteX23" fmla="*/ 2118167 w 3784922"/>
                  <a:gd name="connsiteY23" fmla="*/ 370390 h 1473364"/>
                  <a:gd name="connsiteX24" fmla="*/ 2095018 w 3784922"/>
                  <a:gd name="connsiteY24" fmla="*/ 405114 h 1473364"/>
                  <a:gd name="connsiteX25" fmla="*/ 2071868 w 3784922"/>
                  <a:gd name="connsiteY25" fmla="*/ 428263 h 1473364"/>
                  <a:gd name="connsiteX26" fmla="*/ 1956122 w 3784922"/>
                  <a:gd name="connsiteY26" fmla="*/ 509286 h 1473364"/>
                  <a:gd name="connsiteX27" fmla="*/ 1516284 w 3784922"/>
                  <a:gd name="connsiteY27" fmla="*/ 439838 h 1473364"/>
                  <a:gd name="connsiteX28" fmla="*/ 1354238 w 3784922"/>
                  <a:gd name="connsiteY28" fmla="*/ 347240 h 1473364"/>
                  <a:gd name="connsiteX29" fmla="*/ 1226916 w 3784922"/>
                  <a:gd name="connsiteY29" fmla="*/ 277792 h 1473364"/>
                  <a:gd name="connsiteX30" fmla="*/ 1134319 w 3784922"/>
                  <a:gd name="connsiteY30" fmla="*/ 208344 h 1473364"/>
                  <a:gd name="connsiteX31" fmla="*/ 1030147 w 3784922"/>
                  <a:gd name="connsiteY31" fmla="*/ 185195 h 1473364"/>
                  <a:gd name="connsiteX32" fmla="*/ 729205 w 3784922"/>
                  <a:gd name="connsiteY32" fmla="*/ 173620 h 1473364"/>
                  <a:gd name="connsiteX33" fmla="*/ 659757 w 3784922"/>
                  <a:gd name="connsiteY33" fmla="*/ 196769 h 1473364"/>
                  <a:gd name="connsiteX34" fmla="*/ 555585 w 3784922"/>
                  <a:gd name="connsiteY34" fmla="*/ 208344 h 1473364"/>
                  <a:gd name="connsiteX35" fmla="*/ 381965 w 3784922"/>
                  <a:gd name="connsiteY35" fmla="*/ 254643 h 1473364"/>
                  <a:gd name="connsiteX36" fmla="*/ 277792 w 3784922"/>
                  <a:gd name="connsiteY36" fmla="*/ 266218 h 1473364"/>
                  <a:gd name="connsiteX37" fmla="*/ 0 w 3784922"/>
                  <a:gd name="connsiteY37" fmla="*/ 277792 h 1473364"/>
                  <a:gd name="connsiteX38" fmla="*/ 173620 w 3784922"/>
                  <a:gd name="connsiteY38" fmla="*/ 1469985 h 1473364"/>
                  <a:gd name="connsiteX0" fmla="*/ 127322 w 3784922"/>
                  <a:gd name="connsiteY0" fmla="*/ 144683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2071868 w 3784922"/>
                  <a:gd name="connsiteY24" fmla="*/ 428263 h 1469985"/>
                  <a:gd name="connsiteX25" fmla="*/ 1956122 w 3784922"/>
                  <a:gd name="connsiteY25" fmla="*/ 509286 h 1469985"/>
                  <a:gd name="connsiteX26" fmla="*/ 1516284 w 3784922"/>
                  <a:gd name="connsiteY26" fmla="*/ 439838 h 1469985"/>
                  <a:gd name="connsiteX27" fmla="*/ 1354238 w 3784922"/>
                  <a:gd name="connsiteY27" fmla="*/ 347240 h 1469985"/>
                  <a:gd name="connsiteX28" fmla="*/ 1226916 w 3784922"/>
                  <a:gd name="connsiteY28" fmla="*/ 277792 h 1469985"/>
                  <a:gd name="connsiteX29" fmla="*/ 1134319 w 3784922"/>
                  <a:gd name="connsiteY29" fmla="*/ 208344 h 1469985"/>
                  <a:gd name="connsiteX30" fmla="*/ 1030147 w 3784922"/>
                  <a:gd name="connsiteY30" fmla="*/ 185195 h 1469985"/>
                  <a:gd name="connsiteX31" fmla="*/ 729205 w 3784922"/>
                  <a:gd name="connsiteY31" fmla="*/ 173620 h 1469985"/>
                  <a:gd name="connsiteX32" fmla="*/ 659757 w 3784922"/>
                  <a:gd name="connsiteY32" fmla="*/ 196769 h 1469985"/>
                  <a:gd name="connsiteX33" fmla="*/ 555585 w 3784922"/>
                  <a:gd name="connsiteY33" fmla="*/ 208344 h 1469985"/>
                  <a:gd name="connsiteX34" fmla="*/ 381965 w 3784922"/>
                  <a:gd name="connsiteY34" fmla="*/ 254643 h 1469985"/>
                  <a:gd name="connsiteX35" fmla="*/ 277792 w 3784922"/>
                  <a:gd name="connsiteY35" fmla="*/ 266218 h 1469985"/>
                  <a:gd name="connsiteX36" fmla="*/ 0 w 3784922"/>
                  <a:gd name="connsiteY36" fmla="*/ 277792 h 1469985"/>
                  <a:gd name="connsiteX37" fmla="*/ 173620 w 3784922"/>
                  <a:gd name="connsiteY37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2071868 w 3784922"/>
                  <a:gd name="connsiteY24" fmla="*/ 428263 h 1469985"/>
                  <a:gd name="connsiteX25" fmla="*/ 1956122 w 3784922"/>
                  <a:gd name="connsiteY25" fmla="*/ 509286 h 1469985"/>
                  <a:gd name="connsiteX26" fmla="*/ 1516284 w 3784922"/>
                  <a:gd name="connsiteY26" fmla="*/ 439838 h 1469985"/>
                  <a:gd name="connsiteX27" fmla="*/ 1354238 w 3784922"/>
                  <a:gd name="connsiteY27" fmla="*/ 347240 h 1469985"/>
                  <a:gd name="connsiteX28" fmla="*/ 1226916 w 3784922"/>
                  <a:gd name="connsiteY28" fmla="*/ 277792 h 1469985"/>
                  <a:gd name="connsiteX29" fmla="*/ 1134319 w 3784922"/>
                  <a:gd name="connsiteY29" fmla="*/ 208344 h 1469985"/>
                  <a:gd name="connsiteX30" fmla="*/ 1030147 w 3784922"/>
                  <a:gd name="connsiteY30" fmla="*/ 185195 h 1469985"/>
                  <a:gd name="connsiteX31" fmla="*/ 729205 w 3784922"/>
                  <a:gd name="connsiteY31" fmla="*/ 173620 h 1469985"/>
                  <a:gd name="connsiteX32" fmla="*/ 659757 w 3784922"/>
                  <a:gd name="connsiteY32" fmla="*/ 196769 h 1469985"/>
                  <a:gd name="connsiteX33" fmla="*/ 555585 w 3784922"/>
                  <a:gd name="connsiteY33" fmla="*/ 208344 h 1469985"/>
                  <a:gd name="connsiteX34" fmla="*/ 381965 w 3784922"/>
                  <a:gd name="connsiteY34" fmla="*/ 254643 h 1469985"/>
                  <a:gd name="connsiteX35" fmla="*/ 277792 w 3784922"/>
                  <a:gd name="connsiteY35" fmla="*/ 266218 h 1469985"/>
                  <a:gd name="connsiteX36" fmla="*/ 0 w 3784922"/>
                  <a:gd name="connsiteY36" fmla="*/ 277792 h 1469985"/>
                  <a:gd name="connsiteX37" fmla="*/ 173620 w 3784922"/>
                  <a:gd name="connsiteY37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2071868 w 3784922"/>
                  <a:gd name="connsiteY24" fmla="*/ 428263 h 1469985"/>
                  <a:gd name="connsiteX25" fmla="*/ 1956122 w 3784922"/>
                  <a:gd name="connsiteY25" fmla="*/ 509286 h 1469985"/>
                  <a:gd name="connsiteX26" fmla="*/ 1516284 w 3784922"/>
                  <a:gd name="connsiteY26" fmla="*/ 439838 h 1469985"/>
                  <a:gd name="connsiteX27" fmla="*/ 1354238 w 3784922"/>
                  <a:gd name="connsiteY27" fmla="*/ 347240 h 1469985"/>
                  <a:gd name="connsiteX28" fmla="*/ 1226916 w 3784922"/>
                  <a:gd name="connsiteY28" fmla="*/ 277792 h 1469985"/>
                  <a:gd name="connsiteX29" fmla="*/ 1134319 w 3784922"/>
                  <a:gd name="connsiteY29" fmla="*/ 208344 h 1469985"/>
                  <a:gd name="connsiteX30" fmla="*/ 1030147 w 3784922"/>
                  <a:gd name="connsiteY30" fmla="*/ 185195 h 1469985"/>
                  <a:gd name="connsiteX31" fmla="*/ 729205 w 3784922"/>
                  <a:gd name="connsiteY31" fmla="*/ 173620 h 1469985"/>
                  <a:gd name="connsiteX32" fmla="*/ 555585 w 3784922"/>
                  <a:gd name="connsiteY32" fmla="*/ 208344 h 1469985"/>
                  <a:gd name="connsiteX33" fmla="*/ 381965 w 3784922"/>
                  <a:gd name="connsiteY33" fmla="*/ 254643 h 1469985"/>
                  <a:gd name="connsiteX34" fmla="*/ 277792 w 3784922"/>
                  <a:gd name="connsiteY34" fmla="*/ 266218 h 1469985"/>
                  <a:gd name="connsiteX35" fmla="*/ 0 w 3784922"/>
                  <a:gd name="connsiteY35" fmla="*/ 277792 h 1469985"/>
                  <a:gd name="connsiteX36" fmla="*/ 173620 w 3784922"/>
                  <a:gd name="connsiteY36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2071868 w 3784922"/>
                  <a:gd name="connsiteY24" fmla="*/ 428263 h 1469985"/>
                  <a:gd name="connsiteX25" fmla="*/ 1956122 w 3784922"/>
                  <a:gd name="connsiteY25" fmla="*/ 509286 h 1469985"/>
                  <a:gd name="connsiteX26" fmla="*/ 1516284 w 3784922"/>
                  <a:gd name="connsiteY26" fmla="*/ 439838 h 1469985"/>
                  <a:gd name="connsiteX27" fmla="*/ 1354238 w 3784922"/>
                  <a:gd name="connsiteY27" fmla="*/ 347240 h 1469985"/>
                  <a:gd name="connsiteX28" fmla="*/ 1226916 w 3784922"/>
                  <a:gd name="connsiteY28" fmla="*/ 277792 h 1469985"/>
                  <a:gd name="connsiteX29" fmla="*/ 1030147 w 3784922"/>
                  <a:gd name="connsiteY29" fmla="*/ 185195 h 1469985"/>
                  <a:gd name="connsiteX30" fmla="*/ 729205 w 3784922"/>
                  <a:gd name="connsiteY30" fmla="*/ 173620 h 1469985"/>
                  <a:gd name="connsiteX31" fmla="*/ 555585 w 3784922"/>
                  <a:gd name="connsiteY31" fmla="*/ 208344 h 1469985"/>
                  <a:gd name="connsiteX32" fmla="*/ 381965 w 3784922"/>
                  <a:gd name="connsiteY32" fmla="*/ 254643 h 1469985"/>
                  <a:gd name="connsiteX33" fmla="*/ 277792 w 3784922"/>
                  <a:gd name="connsiteY33" fmla="*/ 266218 h 1469985"/>
                  <a:gd name="connsiteX34" fmla="*/ 0 w 3784922"/>
                  <a:gd name="connsiteY34" fmla="*/ 277792 h 1469985"/>
                  <a:gd name="connsiteX35" fmla="*/ 173620 w 3784922"/>
                  <a:gd name="connsiteY35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1956122 w 3784922"/>
                  <a:gd name="connsiteY24" fmla="*/ 509286 h 1469985"/>
                  <a:gd name="connsiteX25" fmla="*/ 1516284 w 3784922"/>
                  <a:gd name="connsiteY25" fmla="*/ 439838 h 1469985"/>
                  <a:gd name="connsiteX26" fmla="*/ 1354238 w 3784922"/>
                  <a:gd name="connsiteY26" fmla="*/ 347240 h 1469985"/>
                  <a:gd name="connsiteX27" fmla="*/ 1226916 w 3784922"/>
                  <a:gd name="connsiteY27" fmla="*/ 277792 h 1469985"/>
                  <a:gd name="connsiteX28" fmla="*/ 1030147 w 3784922"/>
                  <a:gd name="connsiteY28" fmla="*/ 185195 h 1469985"/>
                  <a:gd name="connsiteX29" fmla="*/ 729205 w 3784922"/>
                  <a:gd name="connsiteY29" fmla="*/ 173620 h 1469985"/>
                  <a:gd name="connsiteX30" fmla="*/ 555585 w 3784922"/>
                  <a:gd name="connsiteY30" fmla="*/ 208344 h 1469985"/>
                  <a:gd name="connsiteX31" fmla="*/ 381965 w 3784922"/>
                  <a:gd name="connsiteY31" fmla="*/ 254643 h 1469985"/>
                  <a:gd name="connsiteX32" fmla="*/ 277792 w 3784922"/>
                  <a:gd name="connsiteY32" fmla="*/ 266218 h 1469985"/>
                  <a:gd name="connsiteX33" fmla="*/ 0 w 3784922"/>
                  <a:gd name="connsiteY33" fmla="*/ 277792 h 1469985"/>
                  <a:gd name="connsiteX34" fmla="*/ 173620 w 3784922"/>
                  <a:gd name="connsiteY34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18167 w 3784922"/>
                  <a:gd name="connsiteY21" fmla="*/ 370390 h 1469985"/>
                  <a:gd name="connsiteX22" fmla="*/ 2095018 w 3784922"/>
                  <a:gd name="connsiteY22" fmla="*/ 405114 h 1469985"/>
                  <a:gd name="connsiteX23" fmla="*/ 1956122 w 3784922"/>
                  <a:gd name="connsiteY23" fmla="*/ 509286 h 1469985"/>
                  <a:gd name="connsiteX24" fmla="*/ 1516284 w 3784922"/>
                  <a:gd name="connsiteY24" fmla="*/ 439838 h 1469985"/>
                  <a:gd name="connsiteX25" fmla="*/ 1354238 w 3784922"/>
                  <a:gd name="connsiteY25" fmla="*/ 347240 h 1469985"/>
                  <a:gd name="connsiteX26" fmla="*/ 1226916 w 3784922"/>
                  <a:gd name="connsiteY26" fmla="*/ 277792 h 1469985"/>
                  <a:gd name="connsiteX27" fmla="*/ 1030147 w 3784922"/>
                  <a:gd name="connsiteY27" fmla="*/ 185195 h 1469985"/>
                  <a:gd name="connsiteX28" fmla="*/ 729205 w 3784922"/>
                  <a:gd name="connsiteY28" fmla="*/ 173620 h 1469985"/>
                  <a:gd name="connsiteX29" fmla="*/ 555585 w 3784922"/>
                  <a:gd name="connsiteY29" fmla="*/ 208344 h 1469985"/>
                  <a:gd name="connsiteX30" fmla="*/ 381965 w 3784922"/>
                  <a:gd name="connsiteY30" fmla="*/ 254643 h 1469985"/>
                  <a:gd name="connsiteX31" fmla="*/ 277792 w 3784922"/>
                  <a:gd name="connsiteY31" fmla="*/ 266218 h 1469985"/>
                  <a:gd name="connsiteX32" fmla="*/ 0 w 3784922"/>
                  <a:gd name="connsiteY32" fmla="*/ 277792 h 1469985"/>
                  <a:gd name="connsiteX33" fmla="*/ 173620 w 3784922"/>
                  <a:gd name="connsiteY33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18167 w 3784922"/>
                  <a:gd name="connsiteY20" fmla="*/ 370390 h 1469985"/>
                  <a:gd name="connsiteX21" fmla="*/ 2095018 w 3784922"/>
                  <a:gd name="connsiteY21" fmla="*/ 405114 h 1469985"/>
                  <a:gd name="connsiteX22" fmla="*/ 1956122 w 3784922"/>
                  <a:gd name="connsiteY22" fmla="*/ 509286 h 1469985"/>
                  <a:gd name="connsiteX23" fmla="*/ 1516284 w 3784922"/>
                  <a:gd name="connsiteY23" fmla="*/ 439838 h 1469985"/>
                  <a:gd name="connsiteX24" fmla="*/ 1354238 w 3784922"/>
                  <a:gd name="connsiteY24" fmla="*/ 347240 h 1469985"/>
                  <a:gd name="connsiteX25" fmla="*/ 1226916 w 3784922"/>
                  <a:gd name="connsiteY25" fmla="*/ 277792 h 1469985"/>
                  <a:gd name="connsiteX26" fmla="*/ 1030147 w 3784922"/>
                  <a:gd name="connsiteY26" fmla="*/ 185195 h 1469985"/>
                  <a:gd name="connsiteX27" fmla="*/ 729205 w 3784922"/>
                  <a:gd name="connsiteY27" fmla="*/ 173620 h 1469985"/>
                  <a:gd name="connsiteX28" fmla="*/ 555585 w 3784922"/>
                  <a:gd name="connsiteY28" fmla="*/ 208344 h 1469985"/>
                  <a:gd name="connsiteX29" fmla="*/ 381965 w 3784922"/>
                  <a:gd name="connsiteY29" fmla="*/ 254643 h 1469985"/>
                  <a:gd name="connsiteX30" fmla="*/ 277792 w 3784922"/>
                  <a:gd name="connsiteY30" fmla="*/ 266218 h 1469985"/>
                  <a:gd name="connsiteX31" fmla="*/ 0 w 3784922"/>
                  <a:gd name="connsiteY31" fmla="*/ 277792 h 1469985"/>
                  <a:gd name="connsiteX32" fmla="*/ 173620 w 3784922"/>
                  <a:gd name="connsiteY32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095018 w 3784922"/>
                  <a:gd name="connsiteY20" fmla="*/ 405114 h 1469985"/>
                  <a:gd name="connsiteX21" fmla="*/ 1956122 w 3784922"/>
                  <a:gd name="connsiteY21" fmla="*/ 509286 h 1469985"/>
                  <a:gd name="connsiteX22" fmla="*/ 1516284 w 3784922"/>
                  <a:gd name="connsiteY22" fmla="*/ 439838 h 1469985"/>
                  <a:gd name="connsiteX23" fmla="*/ 1354238 w 3784922"/>
                  <a:gd name="connsiteY23" fmla="*/ 347240 h 1469985"/>
                  <a:gd name="connsiteX24" fmla="*/ 1226916 w 3784922"/>
                  <a:gd name="connsiteY24" fmla="*/ 277792 h 1469985"/>
                  <a:gd name="connsiteX25" fmla="*/ 1030147 w 3784922"/>
                  <a:gd name="connsiteY25" fmla="*/ 185195 h 1469985"/>
                  <a:gd name="connsiteX26" fmla="*/ 729205 w 3784922"/>
                  <a:gd name="connsiteY26" fmla="*/ 173620 h 1469985"/>
                  <a:gd name="connsiteX27" fmla="*/ 555585 w 3784922"/>
                  <a:gd name="connsiteY27" fmla="*/ 208344 h 1469985"/>
                  <a:gd name="connsiteX28" fmla="*/ 381965 w 3784922"/>
                  <a:gd name="connsiteY28" fmla="*/ 254643 h 1469985"/>
                  <a:gd name="connsiteX29" fmla="*/ 277792 w 3784922"/>
                  <a:gd name="connsiteY29" fmla="*/ 266218 h 1469985"/>
                  <a:gd name="connsiteX30" fmla="*/ 0 w 3784922"/>
                  <a:gd name="connsiteY30" fmla="*/ 277792 h 1469985"/>
                  <a:gd name="connsiteX31" fmla="*/ 173620 w 3784922"/>
                  <a:gd name="connsiteY31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419109 w 3784922"/>
                  <a:gd name="connsiteY16" fmla="*/ 150471 h 1469985"/>
                  <a:gd name="connsiteX17" fmla="*/ 2291787 w 3784922"/>
                  <a:gd name="connsiteY17" fmla="*/ 208344 h 1469985"/>
                  <a:gd name="connsiteX18" fmla="*/ 2233914 w 3784922"/>
                  <a:gd name="connsiteY18" fmla="*/ 266218 h 1469985"/>
                  <a:gd name="connsiteX19" fmla="*/ 2095018 w 3784922"/>
                  <a:gd name="connsiteY19" fmla="*/ 405114 h 1469985"/>
                  <a:gd name="connsiteX20" fmla="*/ 1956122 w 3784922"/>
                  <a:gd name="connsiteY20" fmla="*/ 509286 h 1469985"/>
                  <a:gd name="connsiteX21" fmla="*/ 1516284 w 3784922"/>
                  <a:gd name="connsiteY21" fmla="*/ 439838 h 1469985"/>
                  <a:gd name="connsiteX22" fmla="*/ 1354238 w 3784922"/>
                  <a:gd name="connsiteY22" fmla="*/ 347240 h 1469985"/>
                  <a:gd name="connsiteX23" fmla="*/ 1226916 w 3784922"/>
                  <a:gd name="connsiteY23" fmla="*/ 277792 h 1469985"/>
                  <a:gd name="connsiteX24" fmla="*/ 1030147 w 3784922"/>
                  <a:gd name="connsiteY24" fmla="*/ 185195 h 1469985"/>
                  <a:gd name="connsiteX25" fmla="*/ 729205 w 3784922"/>
                  <a:gd name="connsiteY25" fmla="*/ 173620 h 1469985"/>
                  <a:gd name="connsiteX26" fmla="*/ 555585 w 3784922"/>
                  <a:gd name="connsiteY26" fmla="*/ 208344 h 1469985"/>
                  <a:gd name="connsiteX27" fmla="*/ 381965 w 3784922"/>
                  <a:gd name="connsiteY27" fmla="*/ 254643 h 1469985"/>
                  <a:gd name="connsiteX28" fmla="*/ 277792 w 3784922"/>
                  <a:gd name="connsiteY28" fmla="*/ 266218 h 1469985"/>
                  <a:gd name="connsiteX29" fmla="*/ 0 w 3784922"/>
                  <a:gd name="connsiteY29" fmla="*/ 277792 h 1469985"/>
                  <a:gd name="connsiteX30" fmla="*/ 173620 w 3784922"/>
                  <a:gd name="connsiteY30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090440 w 3784922"/>
                  <a:gd name="connsiteY10" fmla="*/ 289367 h 1469985"/>
                  <a:gd name="connsiteX11" fmla="*/ 2928395 w 3784922"/>
                  <a:gd name="connsiteY11" fmla="*/ 277792 h 1469985"/>
                  <a:gd name="connsiteX12" fmla="*/ 2858947 w 3784922"/>
                  <a:gd name="connsiteY12" fmla="*/ 243068 h 1469985"/>
                  <a:gd name="connsiteX13" fmla="*/ 2708476 w 3784922"/>
                  <a:gd name="connsiteY13" fmla="*/ 208344 h 1469985"/>
                  <a:gd name="connsiteX14" fmla="*/ 2569580 w 3784922"/>
                  <a:gd name="connsiteY14" fmla="*/ 196769 h 1469985"/>
                  <a:gd name="connsiteX15" fmla="*/ 2419109 w 3784922"/>
                  <a:gd name="connsiteY15" fmla="*/ 150471 h 1469985"/>
                  <a:gd name="connsiteX16" fmla="*/ 2291787 w 3784922"/>
                  <a:gd name="connsiteY16" fmla="*/ 208344 h 1469985"/>
                  <a:gd name="connsiteX17" fmla="*/ 2233914 w 3784922"/>
                  <a:gd name="connsiteY17" fmla="*/ 266218 h 1469985"/>
                  <a:gd name="connsiteX18" fmla="*/ 2095018 w 3784922"/>
                  <a:gd name="connsiteY18" fmla="*/ 405114 h 1469985"/>
                  <a:gd name="connsiteX19" fmla="*/ 1956122 w 3784922"/>
                  <a:gd name="connsiteY19" fmla="*/ 509286 h 1469985"/>
                  <a:gd name="connsiteX20" fmla="*/ 1516284 w 3784922"/>
                  <a:gd name="connsiteY20" fmla="*/ 439838 h 1469985"/>
                  <a:gd name="connsiteX21" fmla="*/ 1354238 w 3784922"/>
                  <a:gd name="connsiteY21" fmla="*/ 347240 h 1469985"/>
                  <a:gd name="connsiteX22" fmla="*/ 1226916 w 3784922"/>
                  <a:gd name="connsiteY22" fmla="*/ 277792 h 1469985"/>
                  <a:gd name="connsiteX23" fmla="*/ 1030147 w 3784922"/>
                  <a:gd name="connsiteY23" fmla="*/ 185195 h 1469985"/>
                  <a:gd name="connsiteX24" fmla="*/ 729205 w 3784922"/>
                  <a:gd name="connsiteY24" fmla="*/ 173620 h 1469985"/>
                  <a:gd name="connsiteX25" fmla="*/ 555585 w 3784922"/>
                  <a:gd name="connsiteY25" fmla="*/ 208344 h 1469985"/>
                  <a:gd name="connsiteX26" fmla="*/ 381965 w 3784922"/>
                  <a:gd name="connsiteY26" fmla="*/ 254643 h 1469985"/>
                  <a:gd name="connsiteX27" fmla="*/ 277792 w 3784922"/>
                  <a:gd name="connsiteY27" fmla="*/ 266218 h 1469985"/>
                  <a:gd name="connsiteX28" fmla="*/ 0 w 3784922"/>
                  <a:gd name="connsiteY28" fmla="*/ 277792 h 1469985"/>
                  <a:gd name="connsiteX29" fmla="*/ 173620 w 3784922"/>
                  <a:gd name="connsiteY29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194613 w 3784922"/>
                  <a:gd name="connsiteY8" fmla="*/ 254643 h 1469985"/>
                  <a:gd name="connsiteX9" fmla="*/ 3090440 w 3784922"/>
                  <a:gd name="connsiteY9" fmla="*/ 289367 h 1469985"/>
                  <a:gd name="connsiteX10" fmla="*/ 2928395 w 3784922"/>
                  <a:gd name="connsiteY10" fmla="*/ 277792 h 1469985"/>
                  <a:gd name="connsiteX11" fmla="*/ 2858947 w 3784922"/>
                  <a:gd name="connsiteY11" fmla="*/ 243068 h 1469985"/>
                  <a:gd name="connsiteX12" fmla="*/ 2708476 w 3784922"/>
                  <a:gd name="connsiteY12" fmla="*/ 208344 h 1469985"/>
                  <a:gd name="connsiteX13" fmla="*/ 2569580 w 3784922"/>
                  <a:gd name="connsiteY13" fmla="*/ 196769 h 1469985"/>
                  <a:gd name="connsiteX14" fmla="*/ 2419109 w 3784922"/>
                  <a:gd name="connsiteY14" fmla="*/ 150471 h 1469985"/>
                  <a:gd name="connsiteX15" fmla="*/ 2291787 w 3784922"/>
                  <a:gd name="connsiteY15" fmla="*/ 208344 h 1469985"/>
                  <a:gd name="connsiteX16" fmla="*/ 2233914 w 3784922"/>
                  <a:gd name="connsiteY16" fmla="*/ 266218 h 1469985"/>
                  <a:gd name="connsiteX17" fmla="*/ 2095018 w 3784922"/>
                  <a:gd name="connsiteY17" fmla="*/ 405114 h 1469985"/>
                  <a:gd name="connsiteX18" fmla="*/ 1956122 w 3784922"/>
                  <a:gd name="connsiteY18" fmla="*/ 509286 h 1469985"/>
                  <a:gd name="connsiteX19" fmla="*/ 1516284 w 3784922"/>
                  <a:gd name="connsiteY19" fmla="*/ 439838 h 1469985"/>
                  <a:gd name="connsiteX20" fmla="*/ 1354238 w 3784922"/>
                  <a:gd name="connsiteY20" fmla="*/ 347240 h 1469985"/>
                  <a:gd name="connsiteX21" fmla="*/ 1226916 w 3784922"/>
                  <a:gd name="connsiteY21" fmla="*/ 277792 h 1469985"/>
                  <a:gd name="connsiteX22" fmla="*/ 1030147 w 3784922"/>
                  <a:gd name="connsiteY22" fmla="*/ 185195 h 1469985"/>
                  <a:gd name="connsiteX23" fmla="*/ 729205 w 3784922"/>
                  <a:gd name="connsiteY23" fmla="*/ 173620 h 1469985"/>
                  <a:gd name="connsiteX24" fmla="*/ 555585 w 3784922"/>
                  <a:gd name="connsiteY24" fmla="*/ 208344 h 1469985"/>
                  <a:gd name="connsiteX25" fmla="*/ 381965 w 3784922"/>
                  <a:gd name="connsiteY25" fmla="*/ 254643 h 1469985"/>
                  <a:gd name="connsiteX26" fmla="*/ 277792 w 3784922"/>
                  <a:gd name="connsiteY26" fmla="*/ 266218 h 1469985"/>
                  <a:gd name="connsiteX27" fmla="*/ 0 w 3784922"/>
                  <a:gd name="connsiteY27" fmla="*/ 277792 h 1469985"/>
                  <a:gd name="connsiteX28" fmla="*/ 173620 w 3784922"/>
                  <a:gd name="connsiteY28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345084 w 3784922"/>
                  <a:gd name="connsiteY5" fmla="*/ 127321 h 1469985"/>
                  <a:gd name="connsiteX6" fmla="*/ 3287210 w 3784922"/>
                  <a:gd name="connsiteY6" fmla="*/ 173620 h 1469985"/>
                  <a:gd name="connsiteX7" fmla="*/ 3194613 w 3784922"/>
                  <a:gd name="connsiteY7" fmla="*/ 254643 h 1469985"/>
                  <a:gd name="connsiteX8" fmla="*/ 3090440 w 3784922"/>
                  <a:gd name="connsiteY8" fmla="*/ 289367 h 1469985"/>
                  <a:gd name="connsiteX9" fmla="*/ 2928395 w 3784922"/>
                  <a:gd name="connsiteY9" fmla="*/ 277792 h 1469985"/>
                  <a:gd name="connsiteX10" fmla="*/ 2858947 w 3784922"/>
                  <a:gd name="connsiteY10" fmla="*/ 243068 h 1469985"/>
                  <a:gd name="connsiteX11" fmla="*/ 2708476 w 3784922"/>
                  <a:gd name="connsiteY11" fmla="*/ 208344 h 1469985"/>
                  <a:gd name="connsiteX12" fmla="*/ 2569580 w 3784922"/>
                  <a:gd name="connsiteY12" fmla="*/ 196769 h 1469985"/>
                  <a:gd name="connsiteX13" fmla="*/ 2419109 w 3784922"/>
                  <a:gd name="connsiteY13" fmla="*/ 150471 h 1469985"/>
                  <a:gd name="connsiteX14" fmla="*/ 2291787 w 3784922"/>
                  <a:gd name="connsiteY14" fmla="*/ 208344 h 1469985"/>
                  <a:gd name="connsiteX15" fmla="*/ 2233914 w 3784922"/>
                  <a:gd name="connsiteY15" fmla="*/ 266218 h 1469985"/>
                  <a:gd name="connsiteX16" fmla="*/ 2095018 w 3784922"/>
                  <a:gd name="connsiteY16" fmla="*/ 405114 h 1469985"/>
                  <a:gd name="connsiteX17" fmla="*/ 1956122 w 3784922"/>
                  <a:gd name="connsiteY17" fmla="*/ 509286 h 1469985"/>
                  <a:gd name="connsiteX18" fmla="*/ 1516284 w 3784922"/>
                  <a:gd name="connsiteY18" fmla="*/ 439838 h 1469985"/>
                  <a:gd name="connsiteX19" fmla="*/ 1354238 w 3784922"/>
                  <a:gd name="connsiteY19" fmla="*/ 347240 h 1469985"/>
                  <a:gd name="connsiteX20" fmla="*/ 1226916 w 3784922"/>
                  <a:gd name="connsiteY20" fmla="*/ 277792 h 1469985"/>
                  <a:gd name="connsiteX21" fmla="*/ 1030147 w 3784922"/>
                  <a:gd name="connsiteY21" fmla="*/ 185195 h 1469985"/>
                  <a:gd name="connsiteX22" fmla="*/ 729205 w 3784922"/>
                  <a:gd name="connsiteY22" fmla="*/ 173620 h 1469985"/>
                  <a:gd name="connsiteX23" fmla="*/ 555585 w 3784922"/>
                  <a:gd name="connsiteY23" fmla="*/ 208344 h 1469985"/>
                  <a:gd name="connsiteX24" fmla="*/ 381965 w 3784922"/>
                  <a:gd name="connsiteY24" fmla="*/ 254643 h 1469985"/>
                  <a:gd name="connsiteX25" fmla="*/ 277792 w 3784922"/>
                  <a:gd name="connsiteY25" fmla="*/ 266218 h 1469985"/>
                  <a:gd name="connsiteX26" fmla="*/ 0 w 3784922"/>
                  <a:gd name="connsiteY26" fmla="*/ 277792 h 1469985"/>
                  <a:gd name="connsiteX27" fmla="*/ 173620 w 3784922"/>
                  <a:gd name="connsiteY27" fmla="*/ 1469985 h 1469985"/>
                  <a:gd name="connsiteX0" fmla="*/ 173042 w 3647762"/>
                  <a:gd name="connsiteY0" fmla="*/ 1458882 h 1459172"/>
                  <a:gd name="connsiteX1" fmla="*/ 3206187 w 3647762"/>
                  <a:gd name="connsiteY1" fmla="*/ 1459172 h 1459172"/>
                  <a:gd name="connsiteX2" fmla="*/ 3647762 w 3647762"/>
                  <a:gd name="connsiteY2" fmla="*/ 65387 h 1459172"/>
                  <a:gd name="connsiteX3" fmla="*/ 3576577 w 3647762"/>
                  <a:gd name="connsiteY3" fmla="*/ 761 h 1459172"/>
                  <a:gd name="connsiteX4" fmla="*/ 3507129 w 3647762"/>
                  <a:gd name="connsiteY4" fmla="*/ 35486 h 1459172"/>
                  <a:gd name="connsiteX5" fmla="*/ 3345084 w 3647762"/>
                  <a:gd name="connsiteY5" fmla="*/ 116508 h 1459172"/>
                  <a:gd name="connsiteX6" fmla="*/ 3287210 w 3647762"/>
                  <a:gd name="connsiteY6" fmla="*/ 162807 h 1459172"/>
                  <a:gd name="connsiteX7" fmla="*/ 3194613 w 3647762"/>
                  <a:gd name="connsiteY7" fmla="*/ 243830 h 1459172"/>
                  <a:gd name="connsiteX8" fmla="*/ 3090440 w 3647762"/>
                  <a:gd name="connsiteY8" fmla="*/ 278554 h 1459172"/>
                  <a:gd name="connsiteX9" fmla="*/ 2928395 w 3647762"/>
                  <a:gd name="connsiteY9" fmla="*/ 266979 h 1459172"/>
                  <a:gd name="connsiteX10" fmla="*/ 2858947 w 3647762"/>
                  <a:gd name="connsiteY10" fmla="*/ 232255 h 1459172"/>
                  <a:gd name="connsiteX11" fmla="*/ 2708476 w 3647762"/>
                  <a:gd name="connsiteY11" fmla="*/ 197531 h 1459172"/>
                  <a:gd name="connsiteX12" fmla="*/ 2569580 w 3647762"/>
                  <a:gd name="connsiteY12" fmla="*/ 185956 h 1459172"/>
                  <a:gd name="connsiteX13" fmla="*/ 2419109 w 3647762"/>
                  <a:gd name="connsiteY13" fmla="*/ 139658 h 1459172"/>
                  <a:gd name="connsiteX14" fmla="*/ 2291787 w 3647762"/>
                  <a:gd name="connsiteY14" fmla="*/ 197531 h 1459172"/>
                  <a:gd name="connsiteX15" fmla="*/ 2233914 w 3647762"/>
                  <a:gd name="connsiteY15" fmla="*/ 255405 h 1459172"/>
                  <a:gd name="connsiteX16" fmla="*/ 2095018 w 3647762"/>
                  <a:gd name="connsiteY16" fmla="*/ 394301 h 1459172"/>
                  <a:gd name="connsiteX17" fmla="*/ 1956122 w 3647762"/>
                  <a:gd name="connsiteY17" fmla="*/ 498473 h 1459172"/>
                  <a:gd name="connsiteX18" fmla="*/ 1516284 w 3647762"/>
                  <a:gd name="connsiteY18" fmla="*/ 429025 h 1459172"/>
                  <a:gd name="connsiteX19" fmla="*/ 1354238 w 3647762"/>
                  <a:gd name="connsiteY19" fmla="*/ 336427 h 1459172"/>
                  <a:gd name="connsiteX20" fmla="*/ 1226916 w 3647762"/>
                  <a:gd name="connsiteY20" fmla="*/ 266979 h 1459172"/>
                  <a:gd name="connsiteX21" fmla="*/ 1030147 w 3647762"/>
                  <a:gd name="connsiteY21" fmla="*/ 174382 h 1459172"/>
                  <a:gd name="connsiteX22" fmla="*/ 729205 w 3647762"/>
                  <a:gd name="connsiteY22" fmla="*/ 162807 h 1459172"/>
                  <a:gd name="connsiteX23" fmla="*/ 555585 w 3647762"/>
                  <a:gd name="connsiteY23" fmla="*/ 197531 h 1459172"/>
                  <a:gd name="connsiteX24" fmla="*/ 381965 w 3647762"/>
                  <a:gd name="connsiteY24" fmla="*/ 243830 h 1459172"/>
                  <a:gd name="connsiteX25" fmla="*/ 277792 w 3647762"/>
                  <a:gd name="connsiteY25" fmla="*/ 255405 h 1459172"/>
                  <a:gd name="connsiteX26" fmla="*/ 0 w 3647762"/>
                  <a:gd name="connsiteY26" fmla="*/ 266979 h 1459172"/>
                  <a:gd name="connsiteX27" fmla="*/ 173620 w 3647762"/>
                  <a:gd name="connsiteY27" fmla="*/ 1459172 h 1459172"/>
                  <a:gd name="connsiteX0" fmla="*/ 173042 w 3647762"/>
                  <a:gd name="connsiteY0" fmla="*/ 1464287 h 1464577"/>
                  <a:gd name="connsiteX1" fmla="*/ 3206187 w 3647762"/>
                  <a:gd name="connsiteY1" fmla="*/ 1464577 h 1464577"/>
                  <a:gd name="connsiteX2" fmla="*/ 3647762 w 3647762"/>
                  <a:gd name="connsiteY2" fmla="*/ 70792 h 1464577"/>
                  <a:gd name="connsiteX3" fmla="*/ 3576577 w 3647762"/>
                  <a:gd name="connsiteY3" fmla="*/ 6166 h 1464577"/>
                  <a:gd name="connsiteX4" fmla="*/ 3507129 w 3647762"/>
                  <a:gd name="connsiteY4" fmla="*/ 40891 h 1464577"/>
                  <a:gd name="connsiteX5" fmla="*/ 3345084 w 3647762"/>
                  <a:gd name="connsiteY5" fmla="*/ 121913 h 1464577"/>
                  <a:gd name="connsiteX6" fmla="*/ 3287210 w 3647762"/>
                  <a:gd name="connsiteY6" fmla="*/ 168212 h 1464577"/>
                  <a:gd name="connsiteX7" fmla="*/ 3194613 w 3647762"/>
                  <a:gd name="connsiteY7" fmla="*/ 249235 h 1464577"/>
                  <a:gd name="connsiteX8" fmla="*/ 3090440 w 3647762"/>
                  <a:gd name="connsiteY8" fmla="*/ 283959 h 1464577"/>
                  <a:gd name="connsiteX9" fmla="*/ 2928395 w 3647762"/>
                  <a:gd name="connsiteY9" fmla="*/ 272384 h 1464577"/>
                  <a:gd name="connsiteX10" fmla="*/ 2858947 w 3647762"/>
                  <a:gd name="connsiteY10" fmla="*/ 237660 h 1464577"/>
                  <a:gd name="connsiteX11" fmla="*/ 2708476 w 3647762"/>
                  <a:gd name="connsiteY11" fmla="*/ 202936 h 1464577"/>
                  <a:gd name="connsiteX12" fmla="*/ 2569580 w 3647762"/>
                  <a:gd name="connsiteY12" fmla="*/ 191361 h 1464577"/>
                  <a:gd name="connsiteX13" fmla="*/ 2419109 w 3647762"/>
                  <a:gd name="connsiteY13" fmla="*/ 145063 h 1464577"/>
                  <a:gd name="connsiteX14" fmla="*/ 2291787 w 3647762"/>
                  <a:gd name="connsiteY14" fmla="*/ 202936 h 1464577"/>
                  <a:gd name="connsiteX15" fmla="*/ 2233914 w 3647762"/>
                  <a:gd name="connsiteY15" fmla="*/ 260810 h 1464577"/>
                  <a:gd name="connsiteX16" fmla="*/ 2095018 w 3647762"/>
                  <a:gd name="connsiteY16" fmla="*/ 399706 h 1464577"/>
                  <a:gd name="connsiteX17" fmla="*/ 1956122 w 3647762"/>
                  <a:gd name="connsiteY17" fmla="*/ 503878 h 1464577"/>
                  <a:gd name="connsiteX18" fmla="*/ 1516284 w 3647762"/>
                  <a:gd name="connsiteY18" fmla="*/ 434430 h 1464577"/>
                  <a:gd name="connsiteX19" fmla="*/ 1354238 w 3647762"/>
                  <a:gd name="connsiteY19" fmla="*/ 341832 h 1464577"/>
                  <a:gd name="connsiteX20" fmla="*/ 1226916 w 3647762"/>
                  <a:gd name="connsiteY20" fmla="*/ 272384 h 1464577"/>
                  <a:gd name="connsiteX21" fmla="*/ 1030147 w 3647762"/>
                  <a:gd name="connsiteY21" fmla="*/ 179787 h 1464577"/>
                  <a:gd name="connsiteX22" fmla="*/ 729205 w 3647762"/>
                  <a:gd name="connsiteY22" fmla="*/ 168212 h 1464577"/>
                  <a:gd name="connsiteX23" fmla="*/ 555585 w 3647762"/>
                  <a:gd name="connsiteY23" fmla="*/ 202936 h 1464577"/>
                  <a:gd name="connsiteX24" fmla="*/ 381965 w 3647762"/>
                  <a:gd name="connsiteY24" fmla="*/ 249235 h 1464577"/>
                  <a:gd name="connsiteX25" fmla="*/ 277792 w 3647762"/>
                  <a:gd name="connsiteY25" fmla="*/ 260810 h 1464577"/>
                  <a:gd name="connsiteX26" fmla="*/ 0 w 3647762"/>
                  <a:gd name="connsiteY26" fmla="*/ 272384 h 1464577"/>
                  <a:gd name="connsiteX27" fmla="*/ 173620 w 3647762"/>
                  <a:gd name="connsiteY27" fmla="*/ 1464577 h 1464577"/>
                  <a:gd name="connsiteX0" fmla="*/ 173042 w 3647762"/>
                  <a:gd name="connsiteY0" fmla="*/ 1460102 h 1460392"/>
                  <a:gd name="connsiteX1" fmla="*/ 3206187 w 3647762"/>
                  <a:gd name="connsiteY1" fmla="*/ 1460392 h 1460392"/>
                  <a:gd name="connsiteX2" fmla="*/ 3647762 w 3647762"/>
                  <a:gd name="connsiteY2" fmla="*/ 66607 h 1460392"/>
                  <a:gd name="connsiteX3" fmla="*/ 3576577 w 3647762"/>
                  <a:gd name="connsiteY3" fmla="*/ 1981 h 1460392"/>
                  <a:gd name="connsiteX4" fmla="*/ 3507129 w 3647762"/>
                  <a:gd name="connsiteY4" fmla="*/ 36706 h 1460392"/>
                  <a:gd name="connsiteX5" fmla="*/ 3345084 w 3647762"/>
                  <a:gd name="connsiteY5" fmla="*/ 117728 h 1460392"/>
                  <a:gd name="connsiteX6" fmla="*/ 3287210 w 3647762"/>
                  <a:gd name="connsiteY6" fmla="*/ 164027 h 1460392"/>
                  <a:gd name="connsiteX7" fmla="*/ 3194613 w 3647762"/>
                  <a:gd name="connsiteY7" fmla="*/ 245050 h 1460392"/>
                  <a:gd name="connsiteX8" fmla="*/ 3090440 w 3647762"/>
                  <a:gd name="connsiteY8" fmla="*/ 279774 h 1460392"/>
                  <a:gd name="connsiteX9" fmla="*/ 2928395 w 3647762"/>
                  <a:gd name="connsiteY9" fmla="*/ 268199 h 1460392"/>
                  <a:gd name="connsiteX10" fmla="*/ 2858947 w 3647762"/>
                  <a:gd name="connsiteY10" fmla="*/ 233475 h 1460392"/>
                  <a:gd name="connsiteX11" fmla="*/ 2708476 w 3647762"/>
                  <a:gd name="connsiteY11" fmla="*/ 198751 h 1460392"/>
                  <a:gd name="connsiteX12" fmla="*/ 2569580 w 3647762"/>
                  <a:gd name="connsiteY12" fmla="*/ 187176 h 1460392"/>
                  <a:gd name="connsiteX13" fmla="*/ 2419109 w 3647762"/>
                  <a:gd name="connsiteY13" fmla="*/ 140878 h 1460392"/>
                  <a:gd name="connsiteX14" fmla="*/ 2291787 w 3647762"/>
                  <a:gd name="connsiteY14" fmla="*/ 198751 h 1460392"/>
                  <a:gd name="connsiteX15" fmla="*/ 2233914 w 3647762"/>
                  <a:gd name="connsiteY15" fmla="*/ 256625 h 1460392"/>
                  <a:gd name="connsiteX16" fmla="*/ 2095018 w 3647762"/>
                  <a:gd name="connsiteY16" fmla="*/ 395521 h 1460392"/>
                  <a:gd name="connsiteX17" fmla="*/ 1956122 w 3647762"/>
                  <a:gd name="connsiteY17" fmla="*/ 499693 h 1460392"/>
                  <a:gd name="connsiteX18" fmla="*/ 1516284 w 3647762"/>
                  <a:gd name="connsiteY18" fmla="*/ 430245 h 1460392"/>
                  <a:gd name="connsiteX19" fmla="*/ 1354238 w 3647762"/>
                  <a:gd name="connsiteY19" fmla="*/ 337647 h 1460392"/>
                  <a:gd name="connsiteX20" fmla="*/ 1226916 w 3647762"/>
                  <a:gd name="connsiteY20" fmla="*/ 268199 h 1460392"/>
                  <a:gd name="connsiteX21" fmla="*/ 1030147 w 3647762"/>
                  <a:gd name="connsiteY21" fmla="*/ 175602 h 1460392"/>
                  <a:gd name="connsiteX22" fmla="*/ 729205 w 3647762"/>
                  <a:gd name="connsiteY22" fmla="*/ 164027 h 1460392"/>
                  <a:gd name="connsiteX23" fmla="*/ 555585 w 3647762"/>
                  <a:gd name="connsiteY23" fmla="*/ 198751 h 1460392"/>
                  <a:gd name="connsiteX24" fmla="*/ 381965 w 3647762"/>
                  <a:gd name="connsiteY24" fmla="*/ 245050 h 1460392"/>
                  <a:gd name="connsiteX25" fmla="*/ 277792 w 3647762"/>
                  <a:gd name="connsiteY25" fmla="*/ 256625 h 1460392"/>
                  <a:gd name="connsiteX26" fmla="*/ 0 w 3647762"/>
                  <a:gd name="connsiteY26" fmla="*/ 268199 h 1460392"/>
                  <a:gd name="connsiteX27" fmla="*/ 173620 w 3647762"/>
                  <a:gd name="connsiteY27" fmla="*/ 1460392 h 1460392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569580 w 3647762"/>
                  <a:gd name="connsiteY12" fmla="*/ 160291 h 1433507"/>
                  <a:gd name="connsiteX13" fmla="*/ 2419109 w 3647762"/>
                  <a:gd name="connsiteY13" fmla="*/ 113993 h 1433507"/>
                  <a:gd name="connsiteX14" fmla="*/ 2291787 w 3647762"/>
                  <a:gd name="connsiteY14" fmla="*/ 171866 h 1433507"/>
                  <a:gd name="connsiteX15" fmla="*/ 2233914 w 3647762"/>
                  <a:gd name="connsiteY15" fmla="*/ 229740 h 1433507"/>
                  <a:gd name="connsiteX16" fmla="*/ 2095018 w 3647762"/>
                  <a:gd name="connsiteY16" fmla="*/ 368636 h 1433507"/>
                  <a:gd name="connsiteX17" fmla="*/ 1956122 w 3647762"/>
                  <a:gd name="connsiteY17" fmla="*/ 472808 h 1433507"/>
                  <a:gd name="connsiteX18" fmla="*/ 1516284 w 3647762"/>
                  <a:gd name="connsiteY18" fmla="*/ 403360 h 1433507"/>
                  <a:gd name="connsiteX19" fmla="*/ 1354238 w 3647762"/>
                  <a:gd name="connsiteY19" fmla="*/ 310762 h 1433507"/>
                  <a:gd name="connsiteX20" fmla="*/ 1226916 w 3647762"/>
                  <a:gd name="connsiteY20" fmla="*/ 241314 h 1433507"/>
                  <a:gd name="connsiteX21" fmla="*/ 1030147 w 3647762"/>
                  <a:gd name="connsiteY21" fmla="*/ 148717 h 1433507"/>
                  <a:gd name="connsiteX22" fmla="*/ 729205 w 3647762"/>
                  <a:gd name="connsiteY22" fmla="*/ 137142 h 1433507"/>
                  <a:gd name="connsiteX23" fmla="*/ 555585 w 3647762"/>
                  <a:gd name="connsiteY23" fmla="*/ 171866 h 1433507"/>
                  <a:gd name="connsiteX24" fmla="*/ 381965 w 3647762"/>
                  <a:gd name="connsiteY24" fmla="*/ 218165 h 1433507"/>
                  <a:gd name="connsiteX25" fmla="*/ 277792 w 3647762"/>
                  <a:gd name="connsiteY25" fmla="*/ 229740 h 1433507"/>
                  <a:gd name="connsiteX26" fmla="*/ 0 w 3647762"/>
                  <a:gd name="connsiteY26" fmla="*/ 241314 h 1433507"/>
                  <a:gd name="connsiteX27" fmla="*/ 173620 w 3647762"/>
                  <a:gd name="connsiteY27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569580 w 3647762"/>
                  <a:gd name="connsiteY12" fmla="*/ 160291 h 1433507"/>
                  <a:gd name="connsiteX13" fmla="*/ 2419109 w 3647762"/>
                  <a:gd name="connsiteY13" fmla="*/ 113993 h 1433507"/>
                  <a:gd name="connsiteX14" fmla="*/ 2291787 w 3647762"/>
                  <a:gd name="connsiteY14" fmla="*/ 171866 h 1433507"/>
                  <a:gd name="connsiteX15" fmla="*/ 2233914 w 3647762"/>
                  <a:gd name="connsiteY15" fmla="*/ 229740 h 1433507"/>
                  <a:gd name="connsiteX16" fmla="*/ 2095018 w 3647762"/>
                  <a:gd name="connsiteY16" fmla="*/ 368636 h 1433507"/>
                  <a:gd name="connsiteX17" fmla="*/ 1956122 w 3647762"/>
                  <a:gd name="connsiteY17" fmla="*/ 472808 h 1433507"/>
                  <a:gd name="connsiteX18" fmla="*/ 1516284 w 3647762"/>
                  <a:gd name="connsiteY18" fmla="*/ 403360 h 1433507"/>
                  <a:gd name="connsiteX19" fmla="*/ 1354238 w 3647762"/>
                  <a:gd name="connsiteY19" fmla="*/ 310762 h 1433507"/>
                  <a:gd name="connsiteX20" fmla="*/ 1226916 w 3647762"/>
                  <a:gd name="connsiteY20" fmla="*/ 241314 h 1433507"/>
                  <a:gd name="connsiteX21" fmla="*/ 1030147 w 3647762"/>
                  <a:gd name="connsiteY21" fmla="*/ 148717 h 1433507"/>
                  <a:gd name="connsiteX22" fmla="*/ 729205 w 3647762"/>
                  <a:gd name="connsiteY22" fmla="*/ 137142 h 1433507"/>
                  <a:gd name="connsiteX23" fmla="*/ 555585 w 3647762"/>
                  <a:gd name="connsiteY23" fmla="*/ 171866 h 1433507"/>
                  <a:gd name="connsiteX24" fmla="*/ 277792 w 3647762"/>
                  <a:gd name="connsiteY24" fmla="*/ 229740 h 1433507"/>
                  <a:gd name="connsiteX25" fmla="*/ 0 w 3647762"/>
                  <a:gd name="connsiteY25" fmla="*/ 241314 h 1433507"/>
                  <a:gd name="connsiteX26" fmla="*/ 173620 w 3647762"/>
                  <a:gd name="connsiteY26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569580 w 3647762"/>
                  <a:gd name="connsiteY12" fmla="*/ 160291 h 1433507"/>
                  <a:gd name="connsiteX13" fmla="*/ 2419109 w 3647762"/>
                  <a:gd name="connsiteY13" fmla="*/ 113993 h 1433507"/>
                  <a:gd name="connsiteX14" fmla="*/ 2291787 w 3647762"/>
                  <a:gd name="connsiteY14" fmla="*/ 171866 h 1433507"/>
                  <a:gd name="connsiteX15" fmla="*/ 2095018 w 3647762"/>
                  <a:gd name="connsiteY15" fmla="*/ 368636 h 1433507"/>
                  <a:gd name="connsiteX16" fmla="*/ 1956122 w 3647762"/>
                  <a:gd name="connsiteY16" fmla="*/ 472808 h 1433507"/>
                  <a:gd name="connsiteX17" fmla="*/ 1516284 w 3647762"/>
                  <a:gd name="connsiteY17" fmla="*/ 403360 h 1433507"/>
                  <a:gd name="connsiteX18" fmla="*/ 1354238 w 3647762"/>
                  <a:gd name="connsiteY18" fmla="*/ 310762 h 1433507"/>
                  <a:gd name="connsiteX19" fmla="*/ 1226916 w 3647762"/>
                  <a:gd name="connsiteY19" fmla="*/ 241314 h 1433507"/>
                  <a:gd name="connsiteX20" fmla="*/ 1030147 w 3647762"/>
                  <a:gd name="connsiteY20" fmla="*/ 148717 h 1433507"/>
                  <a:gd name="connsiteX21" fmla="*/ 729205 w 3647762"/>
                  <a:gd name="connsiteY21" fmla="*/ 137142 h 1433507"/>
                  <a:gd name="connsiteX22" fmla="*/ 555585 w 3647762"/>
                  <a:gd name="connsiteY22" fmla="*/ 171866 h 1433507"/>
                  <a:gd name="connsiteX23" fmla="*/ 277792 w 3647762"/>
                  <a:gd name="connsiteY23" fmla="*/ 229740 h 1433507"/>
                  <a:gd name="connsiteX24" fmla="*/ 0 w 3647762"/>
                  <a:gd name="connsiteY24" fmla="*/ 241314 h 1433507"/>
                  <a:gd name="connsiteX25" fmla="*/ 173620 w 3647762"/>
                  <a:gd name="connsiteY25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569580 w 3647762"/>
                  <a:gd name="connsiteY12" fmla="*/ 160291 h 1433507"/>
                  <a:gd name="connsiteX13" fmla="*/ 2419109 w 3647762"/>
                  <a:gd name="connsiteY13" fmla="*/ 113993 h 1433507"/>
                  <a:gd name="connsiteX14" fmla="*/ 2291787 w 3647762"/>
                  <a:gd name="connsiteY14" fmla="*/ 171866 h 1433507"/>
                  <a:gd name="connsiteX15" fmla="*/ 1956122 w 3647762"/>
                  <a:gd name="connsiteY15" fmla="*/ 472808 h 1433507"/>
                  <a:gd name="connsiteX16" fmla="*/ 1516284 w 3647762"/>
                  <a:gd name="connsiteY16" fmla="*/ 403360 h 1433507"/>
                  <a:gd name="connsiteX17" fmla="*/ 1354238 w 3647762"/>
                  <a:gd name="connsiteY17" fmla="*/ 310762 h 1433507"/>
                  <a:gd name="connsiteX18" fmla="*/ 1226916 w 3647762"/>
                  <a:gd name="connsiteY18" fmla="*/ 241314 h 1433507"/>
                  <a:gd name="connsiteX19" fmla="*/ 1030147 w 3647762"/>
                  <a:gd name="connsiteY19" fmla="*/ 148717 h 1433507"/>
                  <a:gd name="connsiteX20" fmla="*/ 729205 w 3647762"/>
                  <a:gd name="connsiteY20" fmla="*/ 137142 h 1433507"/>
                  <a:gd name="connsiteX21" fmla="*/ 555585 w 3647762"/>
                  <a:gd name="connsiteY21" fmla="*/ 171866 h 1433507"/>
                  <a:gd name="connsiteX22" fmla="*/ 277792 w 3647762"/>
                  <a:gd name="connsiteY22" fmla="*/ 229740 h 1433507"/>
                  <a:gd name="connsiteX23" fmla="*/ 0 w 3647762"/>
                  <a:gd name="connsiteY23" fmla="*/ 241314 h 1433507"/>
                  <a:gd name="connsiteX24" fmla="*/ 173620 w 3647762"/>
                  <a:gd name="connsiteY24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419109 w 3647762"/>
                  <a:gd name="connsiteY12" fmla="*/ 113993 h 1433507"/>
                  <a:gd name="connsiteX13" fmla="*/ 2291787 w 3647762"/>
                  <a:gd name="connsiteY13" fmla="*/ 171866 h 1433507"/>
                  <a:gd name="connsiteX14" fmla="*/ 1956122 w 3647762"/>
                  <a:gd name="connsiteY14" fmla="*/ 472808 h 1433507"/>
                  <a:gd name="connsiteX15" fmla="*/ 1516284 w 3647762"/>
                  <a:gd name="connsiteY15" fmla="*/ 403360 h 1433507"/>
                  <a:gd name="connsiteX16" fmla="*/ 1354238 w 3647762"/>
                  <a:gd name="connsiteY16" fmla="*/ 310762 h 1433507"/>
                  <a:gd name="connsiteX17" fmla="*/ 1226916 w 3647762"/>
                  <a:gd name="connsiteY17" fmla="*/ 241314 h 1433507"/>
                  <a:gd name="connsiteX18" fmla="*/ 1030147 w 3647762"/>
                  <a:gd name="connsiteY18" fmla="*/ 148717 h 1433507"/>
                  <a:gd name="connsiteX19" fmla="*/ 729205 w 3647762"/>
                  <a:gd name="connsiteY19" fmla="*/ 137142 h 1433507"/>
                  <a:gd name="connsiteX20" fmla="*/ 555585 w 3647762"/>
                  <a:gd name="connsiteY20" fmla="*/ 171866 h 1433507"/>
                  <a:gd name="connsiteX21" fmla="*/ 277792 w 3647762"/>
                  <a:gd name="connsiteY21" fmla="*/ 229740 h 1433507"/>
                  <a:gd name="connsiteX22" fmla="*/ 0 w 3647762"/>
                  <a:gd name="connsiteY22" fmla="*/ 241314 h 1433507"/>
                  <a:gd name="connsiteX23" fmla="*/ 173620 w 3647762"/>
                  <a:gd name="connsiteY23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419109 w 3647762"/>
                  <a:gd name="connsiteY11" fmla="*/ 113993 h 1433507"/>
                  <a:gd name="connsiteX12" fmla="*/ 2291787 w 3647762"/>
                  <a:gd name="connsiteY12" fmla="*/ 171866 h 1433507"/>
                  <a:gd name="connsiteX13" fmla="*/ 1956122 w 3647762"/>
                  <a:gd name="connsiteY13" fmla="*/ 472808 h 1433507"/>
                  <a:gd name="connsiteX14" fmla="*/ 1516284 w 3647762"/>
                  <a:gd name="connsiteY14" fmla="*/ 403360 h 1433507"/>
                  <a:gd name="connsiteX15" fmla="*/ 1354238 w 3647762"/>
                  <a:gd name="connsiteY15" fmla="*/ 310762 h 1433507"/>
                  <a:gd name="connsiteX16" fmla="*/ 1226916 w 3647762"/>
                  <a:gd name="connsiteY16" fmla="*/ 241314 h 1433507"/>
                  <a:gd name="connsiteX17" fmla="*/ 1030147 w 3647762"/>
                  <a:gd name="connsiteY17" fmla="*/ 148717 h 1433507"/>
                  <a:gd name="connsiteX18" fmla="*/ 729205 w 3647762"/>
                  <a:gd name="connsiteY18" fmla="*/ 137142 h 1433507"/>
                  <a:gd name="connsiteX19" fmla="*/ 555585 w 3647762"/>
                  <a:gd name="connsiteY19" fmla="*/ 171866 h 1433507"/>
                  <a:gd name="connsiteX20" fmla="*/ 277792 w 3647762"/>
                  <a:gd name="connsiteY20" fmla="*/ 229740 h 1433507"/>
                  <a:gd name="connsiteX21" fmla="*/ 0 w 3647762"/>
                  <a:gd name="connsiteY21" fmla="*/ 241314 h 1433507"/>
                  <a:gd name="connsiteX22" fmla="*/ 173620 w 3647762"/>
                  <a:gd name="connsiteY22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419109 w 3647762"/>
                  <a:gd name="connsiteY10" fmla="*/ 113993 h 1433507"/>
                  <a:gd name="connsiteX11" fmla="*/ 2291787 w 3647762"/>
                  <a:gd name="connsiteY11" fmla="*/ 171866 h 1433507"/>
                  <a:gd name="connsiteX12" fmla="*/ 1956122 w 3647762"/>
                  <a:gd name="connsiteY12" fmla="*/ 472808 h 1433507"/>
                  <a:gd name="connsiteX13" fmla="*/ 1516284 w 3647762"/>
                  <a:gd name="connsiteY13" fmla="*/ 403360 h 1433507"/>
                  <a:gd name="connsiteX14" fmla="*/ 1354238 w 3647762"/>
                  <a:gd name="connsiteY14" fmla="*/ 310762 h 1433507"/>
                  <a:gd name="connsiteX15" fmla="*/ 1226916 w 3647762"/>
                  <a:gd name="connsiteY15" fmla="*/ 241314 h 1433507"/>
                  <a:gd name="connsiteX16" fmla="*/ 1030147 w 3647762"/>
                  <a:gd name="connsiteY16" fmla="*/ 148717 h 1433507"/>
                  <a:gd name="connsiteX17" fmla="*/ 729205 w 3647762"/>
                  <a:gd name="connsiteY17" fmla="*/ 137142 h 1433507"/>
                  <a:gd name="connsiteX18" fmla="*/ 555585 w 3647762"/>
                  <a:gd name="connsiteY18" fmla="*/ 171866 h 1433507"/>
                  <a:gd name="connsiteX19" fmla="*/ 277792 w 3647762"/>
                  <a:gd name="connsiteY19" fmla="*/ 229740 h 1433507"/>
                  <a:gd name="connsiteX20" fmla="*/ 0 w 3647762"/>
                  <a:gd name="connsiteY20" fmla="*/ 241314 h 1433507"/>
                  <a:gd name="connsiteX21" fmla="*/ 173620 w 3647762"/>
                  <a:gd name="connsiteY21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090440 w 3647762"/>
                  <a:gd name="connsiteY7" fmla="*/ 252889 h 1433507"/>
                  <a:gd name="connsiteX8" fmla="*/ 2928395 w 3647762"/>
                  <a:gd name="connsiteY8" fmla="*/ 241314 h 1433507"/>
                  <a:gd name="connsiteX9" fmla="*/ 2419109 w 3647762"/>
                  <a:gd name="connsiteY9" fmla="*/ 113993 h 1433507"/>
                  <a:gd name="connsiteX10" fmla="*/ 2291787 w 3647762"/>
                  <a:gd name="connsiteY10" fmla="*/ 171866 h 1433507"/>
                  <a:gd name="connsiteX11" fmla="*/ 1956122 w 3647762"/>
                  <a:gd name="connsiteY11" fmla="*/ 472808 h 1433507"/>
                  <a:gd name="connsiteX12" fmla="*/ 1516284 w 3647762"/>
                  <a:gd name="connsiteY12" fmla="*/ 403360 h 1433507"/>
                  <a:gd name="connsiteX13" fmla="*/ 1354238 w 3647762"/>
                  <a:gd name="connsiteY13" fmla="*/ 310762 h 1433507"/>
                  <a:gd name="connsiteX14" fmla="*/ 1226916 w 3647762"/>
                  <a:gd name="connsiteY14" fmla="*/ 241314 h 1433507"/>
                  <a:gd name="connsiteX15" fmla="*/ 1030147 w 3647762"/>
                  <a:gd name="connsiteY15" fmla="*/ 148717 h 1433507"/>
                  <a:gd name="connsiteX16" fmla="*/ 729205 w 3647762"/>
                  <a:gd name="connsiteY16" fmla="*/ 137142 h 1433507"/>
                  <a:gd name="connsiteX17" fmla="*/ 555585 w 3647762"/>
                  <a:gd name="connsiteY17" fmla="*/ 171866 h 1433507"/>
                  <a:gd name="connsiteX18" fmla="*/ 277792 w 3647762"/>
                  <a:gd name="connsiteY18" fmla="*/ 229740 h 1433507"/>
                  <a:gd name="connsiteX19" fmla="*/ 0 w 3647762"/>
                  <a:gd name="connsiteY19" fmla="*/ 241314 h 1433507"/>
                  <a:gd name="connsiteX20" fmla="*/ 173620 w 3647762"/>
                  <a:gd name="connsiteY20" fmla="*/ 1433507 h 1433507"/>
                  <a:gd name="connsiteX0" fmla="*/ 173042 w 3647762"/>
                  <a:gd name="connsiteY0" fmla="*/ 1436285 h 1436575"/>
                  <a:gd name="connsiteX1" fmla="*/ 3206187 w 3647762"/>
                  <a:gd name="connsiteY1" fmla="*/ 1436575 h 1436575"/>
                  <a:gd name="connsiteX2" fmla="*/ 3647762 w 3647762"/>
                  <a:gd name="connsiteY2" fmla="*/ 42790 h 1436575"/>
                  <a:gd name="connsiteX3" fmla="*/ 3567052 w 3647762"/>
                  <a:gd name="connsiteY3" fmla="*/ 10549 h 1436575"/>
                  <a:gd name="connsiteX4" fmla="*/ 3507129 w 3647762"/>
                  <a:gd name="connsiteY4" fmla="*/ 12889 h 1436575"/>
                  <a:gd name="connsiteX5" fmla="*/ 3287210 w 3647762"/>
                  <a:gd name="connsiteY5" fmla="*/ 140210 h 1436575"/>
                  <a:gd name="connsiteX6" fmla="*/ 3090440 w 3647762"/>
                  <a:gd name="connsiteY6" fmla="*/ 255957 h 1436575"/>
                  <a:gd name="connsiteX7" fmla="*/ 2928395 w 3647762"/>
                  <a:gd name="connsiteY7" fmla="*/ 244382 h 1436575"/>
                  <a:gd name="connsiteX8" fmla="*/ 2419109 w 3647762"/>
                  <a:gd name="connsiteY8" fmla="*/ 117061 h 1436575"/>
                  <a:gd name="connsiteX9" fmla="*/ 2291787 w 3647762"/>
                  <a:gd name="connsiteY9" fmla="*/ 174934 h 1436575"/>
                  <a:gd name="connsiteX10" fmla="*/ 1956122 w 3647762"/>
                  <a:gd name="connsiteY10" fmla="*/ 475876 h 1436575"/>
                  <a:gd name="connsiteX11" fmla="*/ 1516284 w 3647762"/>
                  <a:gd name="connsiteY11" fmla="*/ 406428 h 1436575"/>
                  <a:gd name="connsiteX12" fmla="*/ 1354238 w 3647762"/>
                  <a:gd name="connsiteY12" fmla="*/ 313830 h 1436575"/>
                  <a:gd name="connsiteX13" fmla="*/ 1226916 w 3647762"/>
                  <a:gd name="connsiteY13" fmla="*/ 244382 h 1436575"/>
                  <a:gd name="connsiteX14" fmla="*/ 1030147 w 3647762"/>
                  <a:gd name="connsiteY14" fmla="*/ 151785 h 1436575"/>
                  <a:gd name="connsiteX15" fmla="*/ 729205 w 3647762"/>
                  <a:gd name="connsiteY15" fmla="*/ 140210 h 1436575"/>
                  <a:gd name="connsiteX16" fmla="*/ 555585 w 3647762"/>
                  <a:gd name="connsiteY16" fmla="*/ 174934 h 1436575"/>
                  <a:gd name="connsiteX17" fmla="*/ 277792 w 3647762"/>
                  <a:gd name="connsiteY17" fmla="*/ 232808 h 1436575"/>
                  <a:gd name="connsiteX18" fmla="*/ 0 w 3647762"/>
                  <a:gd name="connsiteY18" fmla="*/ 244382 h 1436575"/>
                  <a:gd name="connsiteX19" fmla="*/ 173620 w 3647762"/>
                  <a:gd name="connsiteY19" fmla="*/ 1436575 h 1436575"/>
                  <a:gd name="connsiteX0" fmla="*/ 173042 w 3647762"/>
                  <a:gd name="connsiteY0" fmla="*/ 1436285 h 1436575"/>
                  <a:gd name="connsiteX1" fmla="*/ 3206187 w 3647762"/>
                  <a:gd name="connsiteY1" fmla="*/ 1436575 h 1436575"/>
                  <a:gd name="connsiteX2" fmla="*/ 3647762 w 3647762"/>
                  <a:gd name="connsiteY2" fmla="*/ 42790 h 1436575"/>
                  <a:gd name="connsiteX3" fmla="*/ 3567052 w 3647762"/>
                  <a:gd name="connsiteY3" fmla="*/ 10549 h 1436575"/>
                  <a:gd name="connsiteX4" fmla="*/ 3507129 w 3647762"/>
                  <a:gd name="connsiteY4" fmla="*/ 12889 h 1436575"/>
                  <a:gd name="connsiteX5" fmla="*/ 3287210 w 3647762"/>
                  <a:gd name="connsiteY5" fmla="*/ 140210 h 1436575"/>
                  <a:gd name="connsiteX6" fmla="*/ 3090440 w 3647762"/>
                  <a:gd name="connsiteY6" fmla="*/ 255957 h 1436575"/>
                  <a:gd name="connsiteX7" fmla="*/ 2928395 w 3647762"/>
                  <a:gd name="connsiteY7" fmla="*/ 244382 h 1436575"/>
                  <a:gd name="connsiteX8" fmla="*/ 2291787 w 3647762"/>
                  <a:gd name="connsiteY8" fmla="*/ 174934 h 1436575"/>
                  <a:gd name="connsiteX9" fmla="*/ 1956122 w 3647762"/>
                  <a:gd name="connsiteY9" fmla="*/ 475876 h 1436575"/>
                  <a:gd name="connsiteX10" fmla="*/ 1516284 w 3647762"/>
                  <a:gd name="connsiteY10" fmla="*/ 406428 h 1436575"/>
                  <a:gd name="connsiteX11" fmla="*/ 1354238 w 3647762"/>
                  <a:gd name="connsiteY11" fmla="*/ 313830 h 1436575"/>
                  <a:gd name="connsiteX12" fmla="*/ 1226916 w 3647762"/>
                  <a:gd name="connsiteY12" fmla="*/ 244382 h 1436575"/>
                  <a:gd name="connsiteX13" fmla="*/ 1030147 w 3647762"/>
                  <a:gd name="connsiteY13" fmla="*/ 151785 h 1436575"/>
                  <a:gd name="connsiteX14" fmla="*/ 729205 w 3647762"/>
                  <a:gd name="connsiteY14" fmla="*/ 140210 h 1436575"/>
                  <a:gd name="connsiteX15" fmla="*/ 555585 w 3647762"/>
                  <a:gd name="connsiteY15" fmla="*/ 174934 h 1436575"/>
                  <a:gd name="connsiteX16" fmla="*/ 277792 w 3647762"/>
                  <a:gd name="connsiteY16" fmla="*/ 232808 h 1436575"/>
                  <a:gd name="connsiteX17" fmla="*/ 0 w 3647762"/>
                  <a:gd name="connsiteY17" fmla="*/ 244382 h 1436575"/>
                  <a:gd name="connsiteX18" fmla="*/ 173620 w 3647762"/>
                  <a:gd name="connsiteY18" fmla="*/ 1436575 h 1436575"/>
                  <a:gd name="connsiteX0" fmla="*/ 173042 w 3647762"/>
                  <a:gd name="connsiteY0" fmla="*/ 1436285 h 1436575"/>
                  <a:gd name="connsiteX1" fmla="*/ 3206187 w 3647762"/>
                  <a:gd name="connsiteY1" fmla="*/ 1436575 h 1436575"/>
                  <a:gd name="connsiteX2" fmla="*/ 3647762 w 3647762"/>
                  <a:gd name="connsiteY2" fmla="*/ 42790 h 1436575"/>
                  <a:gd name="connsiteX3" fmla="*/ 3567052 w 3647762"/>
                  <a:gd name="connsiteY3" fmla="*/ 10549 h 1436575"/>
                  <a:gd name="connsiteX4" fmla="*/ 3507129 w 3647762"/>
                  <a:gd name="connsiteY4" fmla="*/ 12889 h 1436575"/>
                  <a:gd name="connsiteX5" fmla="*/ 3287210 w 3647762"/>
                  <a:gd name="connsiteY5" fmla="*/ 140210 h 1436575"/>
                  <a:gd name="connsiteX6" fmla="*/ 2928395 w 3647762"/>
                  <a:gd name="connsiteY6" fmla="*/ 244382 h 1436575"/>
                  <a:gd name="connsiteX7" fmla="*/ 2291787 w 3647762"/>
                  <a:gd name="connsiteY7" fmla="*/ 174934 h 1436575"/>
                  <a:gd name="connsiteX8" fmla="*/ 1956122 w 3647762"/>
                  <a:gd name="connsiteY8" fmla="*/ 475876 h 1436575"/>
                  <a:gd name="connsiteX9" fmla="*/ 1516284 w 3647762"/>
                  <a:gd name="connsiteY9" fmla="*/ 406428 h 1436575"/>
                  <a:gd name="connsiteX10" fmla="*/ 1354238 w 3647762"/>
                  <a:gd name="connsiteY10" fmla="*/ 313830 h 1436575"/>
                  <a:gd name="connsiteX11" fmla="*/ 1226916 w 3647762"/>
                  <a:gd name="connsiteY11" fmla="*/ 244382 h 1436575"/>
                  <a:gd name="connsiteX12" fmla="*/ 1030147 w 3647762"/>
                  <a:gd name="connsiteY12" fmla="*/ 151785 h 1436575"/>
                  <a:gd name="connsiteX13" fmla="*/ 729205 w 3647762"/>
                  <a:gd name="connsiteY13" fmla="*/ 140210 h 1436575"/>
                  <a:gd name="connsiteX14" fmla="*/ 555585 w 3647762"/>
                  <a:gd name="connsiteY14" fmla="*/ 174934 h 1436575"/>
                  <a:gd name="connsiteX15" fmla="*/ 277792 w 3647762"/>
                  <a:gd name="connsiteY15" fmla="*/ 232808 h 1436575"/>
                  <a:gd name="connsiteX16" fmla="*/ 0 w 3647762"/>
                  <a:gd name="connsiteY16" fmla="*/ 244382 h 1436575"/>
                  <a:gd name="connsiteX17" fmla="*/ 173620 w 3647762"/>
                  <a:gd name="connsiteY17" fmla="*/ 1436575 h 143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47762" h="1436575">
                    <a:moveTo>
                      <a:pt x="173042" y="1436285"/>
                    </a:moveTo>
                    <a:lnTo>
                      <a:pt x="3206187" y="1436575"/>
                    </a:lnTo>
                    <a:lnTo>
                      <a:pt x="3647762" y="42790"/>
                    </a:lnTo>
                    <a:cubicBezTo>
                      <a:pt x="3578314" y="46648"/>
                      <a:pt x="3589999" y="15707"/>
                      <a:pt x="3567052" y="10549"/>
                    </a:cubicBezTo>
                    <a:cubicBezTo>
                      <a:pt x="3526242" y="1375"/>
                      <a:pt x="3553769" y="-8721"/>
                      <a:pt x="3507129" y="12889"/>
                    </a:cubicBezTo>
                    <a:cubicBezTo>
                      <a:pt x="3460489" y="34499"/>
                      <a:pt x="3383666" y="101628"/>
                      <a:pt x="3287210" y="140210"/>
                    </a:cubicBezTo>
                    <a:cubicBezTo>
                      <a:pt x="3190754" y="178792"/>
                      <a:pt x="3094299" y="238595"/>
                      <a:pt x="2928395" y="244382"/>
                    </a:cubicBezTo>
                    <a:cubicBezTo>
                      <a:pt x="2795286" y="230878"/>
                      <a:pt x="2453832" y="136352"/>
                      <a:pt x="2291787" y="174934"/>
                    </a:cubicBezTo>
                    <a:lnTo>
                      <a:pt x="1956122" y="475876"/>
                    </a:lnTo>
                    <a:cubicBezTo>
                      <a:pt x="1774247" y="465772"/>
                      <a:pt x="1694170" y="474443"/>
                      <a:pt x="1516284" y="406428"/>
                    </a:cubicBezTo>
                    <a:cubicBezTo>
                      <a:pt x="1458175" y="384210"/>
                      <a:pt x="1408519" y="344227"/>
                      <a:pt x="1354238" y="313830"/>
                    </a:cubicBezTo>
                    <a:cubicBezTo>
                      <a:pt x="1312058" y="290209"/>
                      <a:pt x="1280931" y="271389"/>
                      <a:pt x="1226916" y="244382"/>
                    </a:cubicBezTo>
                    <a:cubicBezTo>
                      <a:pt x="1172901" y="217375"/>
                      <a:pt x="1113099" y="169147"/>
                      <a:pt x="1030147" y="151785"/>
                    </a:cubicBezTo>
                    <a:cubicBezTo>
                      <a:pt x="947195" y="134423"/>
                      <a:pt x="808299" y="136352"/>
                      <a:pt x="729205" y="140210"/>
                    </a:cubicBezTo>
                    <a:cubicBezTo>
                      <a:pt x="650111" y="144068"/>
                      <a:pt x="613458" y="161430"/>
                      <a:pt x="555585" y="174934"/>
                    </a:cubicBezTo>
                    <a:cubicBezTo>
                      <a:pt x="480350" y="190367"/>
                      <a:pt x="370390" y="221233"/>
                      <a:pt x="277792" y="232808"/>
                    </a:cubicBezTo>
                    <a:cubicBezTo>
                      <a:pt x="185194" y="244383"/>
                      <a:pt x="119742" y="244382"/>
                      <a:pt x="0" y="244382"/>
                    </a:cubicBezTo>
                    <a:lnTo>
                      <a:pt x="173620" y="1436575"/>
                    </a:ln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A8509AAD-A89C-3EB1-4F9E-60A70C92E1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65119" y="-699813"/>
                <a:ext cx="0" cy="68400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E6C3EB67-053C-2586-A673-1E37835400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48525" y="-816813"/>
                <a:ext cx="1165577" cy="918000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80D9B05-3503-AAC7-41A1-EA15A8FAE63F}"/>
                  </a:ext>
                </a:extLst>
              </p:cNvPr>
              <p:cNvSpPr txBox="1"/>
              <p:nvPr/>
            </p:nvSpPr>
            <p:spPr>
              <a:xfrm rot="10800000">
                <a:off x="3244082" y="-658816"/>
                <a:ext cx="22300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3200" b="1" dirty="0"/>
              </a:p>
            </p:txBody>
          </p:sp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ECABD78E-234E-968F-7E6D-88E2A24751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59468" y="-2083144"/>
                <a:ext cx="832876" cy="828000"/>
              </a:xfrm>
              <a:prstGeom prst="rect">
                <a:avLst/>
              </a:prstGeom>
            </p:spPr>
          </p:pic>
          <p:pic>
            <p:nvPicPr>
              <p:cNvPr id="95" name="Picture 2" descr="Rock Stone Drawing">
                <a:extLst>
                  <a:ext uri="{FF2B5EF4-FFF2-40B4-BE49-F238E27FC236}">
                    <a16:creationId xmlns:a16="http://schemas.microsoft.com/office/drawing/2014/main" id="{E474D4BF-95E6-38EE-E132-49A3F00529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19745">
                <a:off x="4396611" y="-1576152"/>
                <a:ext cx="761716" cy="50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4DBBFF47-DBBD-CCF5-DB55-2EF64FE024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650632" y="1581124"/>
                <a:ext cx="900000" cy="737857"/>
              </a:xfrm>
              <a:prstGeom prst="rect">
                <a:avLst/>
              </a:prstGeom>
            </p:spPr>
          </p:pic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534AEC99-BC2E-77EA-3D29-7C6286F14816}"/>
                  </a:ext>
                </a:extLst>
              </p:cNvPr>
              <p:cNvSpPr/>
              <p:nvPr/>
            </p:nvSpPr>
            <p:spPr>
              <a:xfrm rot="2056867">
                <a:off x="-992547" y="-3950278"/>
                <a:ext cx="2988000" cy="1944000"/>
              </a:xfrm>
              <a:custGeom>
                <a:avLst/>
                <a:gdLst>
                  <a:gd name="connsiteX0" fmla="*/ 0 w 5071620"/>
                  <a:gd name="connsiteY0" fmla="*/ 1105997 h 1105997"/>
                  <a:gd name="connsiteX1" fmla="*/ 2366128 w 5071620"/>
                  <a:gd name="connsiteY1" fmla="*/ 3061 h 1105997"/>
                  <a:gd name="connsiteX2" fmla="*/ 5071620 w 5071620"/>
                  <a:gd name="connsiteY2" fmla="*/ 776059 h 1105997"/>
                  <a:gd name="connsiteX0" fmla="*/ 0 w 2366128"/>
                  <a:gd name="connsiteY0" fmla="*/ 1102936 h 1102936"/>
                  <a:gd name="connsiteX1" fmla="*/ 2366128 w 2366128"/>
                  <a:gd name="connsiteY1" fmla="*/ 0 h 1102936"/>
                  <a:gd name="connsiteX0" fmla="*/ 0 w 2366128"/>
                  <a:gd name="connsiteY0" fmla="*/ 1145171 h 1145171"/>
                  <a:gd name="connsiteX1" fmla="*/ 2366128 w 2366128"/>
                  <a:gd name="connsiteY1" fmla="*/ 42235 h 1145171"/>
                  <a:gd name="connsiteX0" fmla="*/ 0 w 2366128"/>
                  <a:gd name="connsiteY0" fmla="*/ 1161604 h 1161604"/>
                  <a:gd name="connsiteX1" fmla="*/ 2366128 w 2366128"/>
                  <a:gd name="connsiteY1" fmla="*/ 58668 h 1161604"/>
                  <a:gd name="connsiteX0" fmla="*/ 0 w 2366128"/>
                  <a:gd name="connsiteY0" fmla="*/ 1199408 h 1199408"/>
                  <a:gd name="connsiteX1" fmla="*/ 2366128 w 2366128"/>
                  <a:gd name="connsiteY1" fmla="*/ 96472 h 119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66128" h="1199408">
                    <a:moveTo>
                      <a:pt x="0" y="1199408"/>
                    </a:moveTo>
                    <a:cubicBezTo>
                      <a:pt x="260808" y="364350"/>
                      <a:pt x="1633980" y="-244463"/>
                      <a:pt x="2366128" y="96472"/>
                    </a:cubicBezTo>
                  </a:path>
                </a:pathLst>
              </a:custGeom>
              <a:noFill/>
              <a:ln w="152400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8" name="Arc 97">
                <a:extLst>
                  <a:ext uri="{FF2B5EF4-FFF2-40B4-BE49-F238E27FC236}">
                    <a16:creationId xmlns:a16="http://schemas.microsoft.com/office/drawing/2014/main" id="{653515D3-8141-EBEB-D5E2-470121AE9A63}"/>
                  </a:ext>
                </a:extLst>
              </p:cNvPr>
              <p:cNvSpPr/>
              <p:nvPr/>
            </p:nvSpPr>
            <p:spPr>
              <a:xfrm rot="16793168" flipH="1">
                <a:off x="-2557216" y="-1775169"/>
                <a:ext cx="1080000" cy="1404000"/>
              </a:xfrm>
              <a:prstGeom prst="arc">
                <a:avLst>
                  <a:gd name="adj1" fmla="val 16200000"/>
                  <a:gd name="adj2" fmla="val 21542466"/>
                </a:avLst>
              </a:prstGeom>
              <a:ln w="1143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Isosceles Triangle 98">
                <a:extLst>
                  <a:ext uri="{FF2B5EF4-FFF2-40B4-BE49-F238E27FC236}">
                    <a16:creationId xmlns:a16="http://schemas.microsoft.com/office/drawing/2014/main" id="{F8EF9A4A-E34F-45DF-1D32-32D8D4EBEF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2956520" y="-1286997"/>
                <a:ext cx="482978" cy="36000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100" name="Picture 2" descr="Rock Stone Drawing">
                <a:extLst>
                  <a:ext uri="{FF2B5EF4-FFF2-40B4-BE49-F238E27FC236}">
                    <a16:creationId xmlns:a16="http://schemas.microsoft.com/office/drawing/2014/main" id="{8E4FC9EE-C4D7-95B0-1729-A071E0BCDA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19745">
                <a:off x="3446062" y="-3635911"/>
                <a:ext cx="1373479" cy="9087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640C859C-7883-1729-458D-CEF282CD913A}"/>
                  </a:ext>
                </a:extLst>
              </p:cNvPr>
              <p:cNvSpPr/>
              <p:nvPr/>
            </p:nvSpPr>
            <p:spPr>
              <a:xfrm>
                <a:off x="2131251" y="-887495"/>
                <a:ext cx="3381058" cy="982238"/>
              </a:xfrm>
              <a:prstGeom prst="rect">
                <a:avLst/>
              </a:prstGeom>
              <a:noFill/>
              <a:ln w="5715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531807B2-286D-7261-D1B4-CAE721CB0F47}"/>
                  </a:ext>
                </a:extLst>
              </p:cNvPr>
              <p:cNvSpPr/>
              <p:nvPr/>
            </p:nvSpPr>
            <p:spPr>
              <a:xfrm>
                <a:off x="-4867752" y="-2306846"/>
                <a:ext cx="3532359" cy="988634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/>
              </a:p>
            </p:txBody>
          </p:sp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id="{0CE85679-2665-119C-B480-D4AA050993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871409" y="1611453"/>
                <a:ext cx="900000" cy="707528"/>
              </a:xfrm>
              <a:prstGeom prst="rect">
                <a:avLst/>
              </a:prstGeom>
            </p:spPr>
          </p:pic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4CE44EBB-1F79-1BE0-06BB-75A4655B2F40}"/>
                  </a:ext>
                </a:extLst>
              </p:cNvPr>
              <p:cNvSpPr txBox="1"/>
              <p:nvPr/>
            </p:nvSpPr>
            <p:spPr>
              <a:xfrm>
                <a:off x="-992698" y="1722497"/>
                <a:ext cx="20366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Sulfate ion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0DCEC464-AE16-4D70-10EA-E5DD38CC8BF1}"/>
                  </a:ext>
                </a:extLst>
              </p:cNvPr>
              <p:cNvSpPr txBox="1"/>
              <p:nvPr/>
            </p:nvSpPr>
            <p:spPr>
              <a:xfrm>
                <a:off x="3598579" y="1699331"/>
                <a:ext cx="328699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zh-CN" altLang="en-US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etal hydroxide</a:t>
                </a:r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515A1E63-AA4B-3CEC-F983-CF9E10E80537}"/>
                  </a:ext>
                </a:extLst>
              </p:cNvPr>
              <p:cNvSpPr/>
              <p:nvPr/>
            </p:nvSpPr>
            <p:spPr>
              <a:xfrm>
                <a:off x="1810061" y="1729074"/>
                <a:ext cx="1649097" cy="433735"/>
              </a:xfrm>
              <a:custGeom>
                <a:avLst/>
                <a:gdLst>
                  <a:gd name="connsiteX0" fmla="*/ 127322 w 3784922"/>
                  <a:gd name="connsiteY0" fmla="*/ 1446835 h 1473364"/>
                  <a:gd name="connsiteX1" fmla="*/ 127322 w 3784922"/>
                  <a:gd name="connsiteY1" fmla="*/ 1446835 h 1473364"/>
                  <a:gd name="connsiteX2" fmla="*/ 3206187 w 3784922"/>
                  <a:gd name="connsiteY2" fmla="*/ 1469985 h 1473364"/>
                  <a:gd name="connsiteX3" fmla="*/ 3784922 w 3784922"/>
                  <a:gd name="connsiteY3" fmla="*/ 0 h 1473364"/>
                  <a:gd name="connsiteX4" fmla="*/ 3576577 w 3784922"/>
                  <a:gd name="connsiteY4" fmla="*/ 11574 h 1473364"/>
                  <a:gd name="connsiteX5" fmla="*/ 3507129 w 3784922"/>
                  <a:gd name="connsiteY5" fmla="*/ 46299 h 1473364"/>
                  <a:gd name="connsiteX6" fmla="*/ 3426106 w 3784922"/>
                  <a:gd name="connsiteY6" fmla="*/ 57873 h 1473364"/>
                  <a:gd name="connsiteX7" fmla="*/ 3345084 w 3784922"/>
                  <a:gd name="connsiteY7" fmla="*/ 127321 h 1473364"/>
                  <a:gd name="connsiteX8" fmla="*/ 3287210 w 3784922"/>
                  <a:gd name="connsiteY8" fmla="*/ 173620 h 1473364"/>
                  <a:gd name="connsiteX9" fmla="*/ 3252486 w 3784922"/>
                  <a:gd name="connsiteY9" fmla="*/ 196769 h 1473364"/>
                  <a:gd name="connsiteX10" fmla="*/ 3194613 w 3784922"/>
                  <a:gd name="connsiteY10" fmla="*/ 254643 h 1473364"/>
                  <a:gd name="connsiteX11" fmla="*/ 3136739 w 3784922"/>
                  <a:gd name="connsiteY11" fmla="*/ 266218 h 1473364"/>
                  <a:gd name="connsiteX12" fmla="*/ 3090440 w 3784922"/>
                  <a:gd name="connsiteY12" fmla="*/ 289367 h 1473364"/>
                  <a:gd name="connsiteX13" fmla="*/ 2928395 w 3784922"/>
                  <a:gd name="connsiteY13" fmla="*/ 277792 h 1473364"/>
                  <a:gd name="connsiteX14" fmla="*/ 2858947 w 3784922"/>
                  <a:gd name="connsiteY14" fmla="*/ 243068 h 1473364"/>
                  <a:gd name="connsiteX15" fmla="*/ 2708476 w 3784922"/>
                  <a:gd name="connsiteY15" fmla="*/ 208344 h 1473364"/>
                  <a:gd name="connsiteX16" fmla="*/ 2569580 w 3784922"/>
                  <a:gd name="connsiteY16" fmla="*/ 196769 h 1473364"/>
                  <a:gd name="connsiteX17" fmla="*/ 2511706 w 3784922"/>
                  <a:gd name="connsiteY17" fmla="*/ 185195 h 1473364"/>
                  <a:gd name="connsiteX18" fmla="*/ 2419109 w 3784922"/>
                  <a:gd name="connsiteY18" fmla="*/ 150471 h 1473364"/>
                  <a:gd name="connsiteX19" fmla="*/ 2291787 w 3784922"/>
                  <a:gd name="connsiteY19" fmla="*/ 208344 h 1473364"/>
                  <a:gd name="connsiteX20" fmla="*/ 2233914 w 3784922"/>
                  <a:gd name="connsiteY20" fmla="*/ 266218 h 1473364"/>
                  <a:gd name="connsiteX21" fmla="*/ 2199190 w 3784922"/>
                  <a:gd name="connsiteY21" fmla="*/ 312516 h 1473364"/>
                  <a:gd name="connsiteX22" fmla="*/ 2164466 w 3784922"/>
                  <a:gd name="connsiteY22" fmla="*/ 335666 h 1473364"/>
                  <a:gd name="connsiteX23" fmla="*/ 2118167 w 3784922"/>
                  <a:gd name="connsiteY23" fmla="*/ 370390 h 1473364"/>
                  <a:gd name="connsiteX24" fmla="*/ 2095018 w 3784922"/>
                  <a:gd name="connsiteY24" fmla="*/ 405114 h 1473364"/>
                  <a:gd name="connsiteX25" fmla="*/ 2071868 w 3784922"/>
                  <a:gd name="connsiteY25" fmla="*/ 428263 h 1473364"/>
                  <a:gd name="connsiteX26" fmla="*/ 1956122 w 3784922"/>
                  <a:gd name="connsiteY26" fmla="*/ 509286 h 1473364"/>
                  <a:gd name="connsiteX27" fmla="*/ 1516284 w 3784922"/>
                  <a:gd name="connsiteY27" fmla="*/ 439838 h 1473364"/>
                  <a:gd name="connsiteX28" fmla="*/ 1354238 w 3784922"/>
                  <a:gd name="connsiteY28" fmla="*/ 347240 h 1473364"/>
                  <a:gd name="connsiteX29" fmla="*/ 1226916 w 3784922"/>
                  <a:gd name="connsiteY29" fmla="*/ 277792 h 1473364"/>
                  <a:gd name="connsiteX30" fmla="*/ 1134319 w 3784922"/>
                  <a:gd name="connsiteY30" fmla="*/ 208344 h 1473364"/>
                  <a:gd name="connsiteX31" fmla="*/ 1030147 w 3784922"/>
                  <a:gd name="connsiteY31" fmla="*/ 185195 h 1473364"/>
                  <a:gd name="connsiteX32" fmla="*/ 729205 w 3784922"/>
                  <a:gd name="connsiteY32" fmla="*/ 173620 h 1473364"/>
                  <a:gd name="connsiteX33" fmla="*/ 659757 w 3784922"/>
                  <a:gd name="connsiteY33" fmla="*/ 196769 h 1473364"/>
                  <a:gd name="connsiteX34" fmla="*/ 555585 w 3784922"/>
                  <a:gd name="connsiteY34" fmla="*/ 208344 h 1473364"/>
                  <a:gd name="connsiteX35" fmla="*/ 381965 w 3784922"/>
                  <a:gd name="connsiteY35" fmla="*/ 254643 h 1473364"/>
                  <a:gd name="connsiteX36" fmla="*/ 277792 w 3784922"/>
                  <a:gd name="connsiteY36" fmla="*/ 266218 h 1473364"/>
                  <a:gd name="connsiteX37" fmla="*/ 0 w 3784922"/>
                  <a:gd name="connsiteY37" fmla="*/ 277792 h 1473364"/>
                  <a:gd name="connsiteX38" fmla="*/ 173620 w 3784922"/>
                  <a:gd name="connsiteY38" fmla="*/ 1469985 h 1473364"/>
                  <a:gd name="connsiteX0" fmla="*/ 127322 w 3784922"/>
                  <a:gd name="connsiteY0" fmla="*/ 144683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2071868 w 3784922"/>
                  <a:gd name="connsiteY24" fmla="*/ 428263 h 1469985"/>
                  <a:gd name="connsiteX25" fmla="*/ 1956122 w 3784922"/>
                  <a:gd name="connsiteY25" fmla="*/ 509286 h 1469985"/>
                  <a:gd name="connsiteX26" fmla="*/ 1516284 w 3784922"/>
                  <a:gd name="connsiteY26" fmla="*/ 439838 h 1469985"/>
                  <a:gd name="connsiteX27" fmla="*/ 1354238 w 3784922"/>
                  <a:gd name="connsiteY27" fmla="*/ 347240 h 1469985"/>
                  <a:gd name="connsiteX28" fmla="*/ 1226916 w 3784922"/>
                  <a:gd name="connsiteY28" fmla="*/ 277792 h 1469985"/>
                  <a:gd name="connsiteX29" fmla="*/ 1134319 w 3784922"/>
                  <a:gd name="connsiteY29" fmla="*/ 208344 h 1469985"/>
                  <a:gd name="connsiteX30" fmla="*/ 1030147 w 3784922"/>
                  <a:gd name="connsiteY30" fmla="*/ 185195 h 1469985"/>
                  <a:gd name="connsiteX31" fmla="*/ 729205 w 3784922"/>
                  <a:gd name="connsiteY31" fmla="*/ 173620 h 1469985"/>
                  <a:gd name="connsiteX32" fmla="*/ 659757 w 3784922"/>
                  <a:gd name="connsiteY32" fmla="*/ 196769 h 1469985"/>
                  <a:gd name="connsiteX33" fmla="*/ 555585 w 3784922"/>
                  <a:gd name="connsiteY33" fmla="*/ 208344 h 1469985"/>
                  <a:gd name="connsiteX34" fmla="*/ 381965 w 3784922"/>
                  <a:gd name="connsiteY34" fmla="*/ 254643 h 1469985"/>
                  <a:gd name="connsiteX35" fmla="*/ 277792 w 3784922"/>
                  <a:gd name="connsiteY35" fmla="*/ 266218 h 1469985"/>
                  <a:gd name="connsiteX36" fmla="*/ 0 w 3784922"/>
                  <a:gd name="connsiteY36" fmla="*/ 277792 h 1469985"/>
                  <a:gd name="connsiteX37" fmla="*/ 173620 w 3784922"/>
                  <a:gd name="connsiteY37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2071868 w 3784922"/>
                  <a:gd name="connsiteY24" fmla="*/ 428263 h 1469985"/>
                  <a:gd name="connsiteX25" fmla="*/ 1956122 w 3784922"/>
                  <a:gd name="connsiteY25" fmla="*/ 509286 h 1469985"/>
                  <a:gd name="connsiteX26" fmla="*/ 1516284 w 3784922"/>
                  <a:gd name="connsiteY26" fmla="*/ 439838 h 1469985"/>
                  <a:gd name="connsiteX27" fmla="*/ 1354238 w 3784922"/>
                  <a:gd name="connsiteY27" fmla="*/ 347240 h 1469985"/>
                  <a:gd name="connsiteX28" fmla="*/ 1226916 w 3784922"/>
                  <a:gd name="connsiteY28" fmla="*/ 277792 h 1469985"/>
                  <a:gd name="connsiteX29" fmla="*/ 1134319 w 3784922"/>
                  <a:gd name="connsiteY29" fmla="*/ 208344 h 1469985"/>
                  <a:gd name="connsiteX30" fmla="*/ 1030147 w 3784922"/>
                  <a:gd name="connsiteY30" fmla="*/ 185195 h 1469985"/>
                  <a:gd name="connsiteX31" fmla="*/ 729205 w 3784922"/>
                  <a:gd name="connsiteY31" fmla="*/ 173620 h 1469985"/>
                  <a:gd name="connsiteX32" fmla="*/ 659757 w 3784922"/>
                  <a:gd name="connsiteY32" fmla="*/ 196769 h 1469985"/>
                  <a:gd name="connsiteX33" fmla="*/ 555585 w 3784922"/>
                  <a:gd name="connsiteY33" fmla="*/ 208344 h 1469985"/>
                  <a:gd name="connsiteX34" fmla="*/ 381965 w 3784922"/>
                  <a:gd name="connsiteY34" fmla="*/ 254643 h 1469985"/>
                  <a:gd name="connsiteX35" fmla="*/ 277792 w 3784922"/>
                  <a:gd name="connsiteY35" fmla="*/ 266218 h 1469985"/>
                  <a:gd name="connsiteX36" fmla="*/ 0 w 3784922"/>
                  <a:gd name="connsiteY36" fmla="*/ 277792 h 1469985"/>
                  <a:gd name="connsiteX37" fmla="*/ 173620 w 3784922"/>
                  <a:gd name="connsiteY37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2071868 w 3784922"/>
                  <a:gd name="connsiteY24" fmla="*/ 428263 h 1469985"/>
                  <a:gd name="connsiteX25" fmla="*/ 1956122 w 3784922"/>
                  <a:gd name="connsiteY25" fmla="*/ 509286 h 1469985"/>
                  <a:gd name="connsiteX26" fmla="*/ 1516284 w 3784922"/>
                  <a:gd name="connsiteY26" fmla="*/ 439838 h 1469985"/>
                  <a:gd name="connsiteX27" fmla="*/ 1354238 w 3784922"/>
                  <a:gd name="connsiteY27" fmla="*/ 347240 h 1469985"/>
                  <a:gd name="connsiteX28" fmla="*/ 1226916 w 3784922"/>
                  <a:gd name="connsiteY28" fmla="*/ 277792 h 1469985"/>
                  <a:gd name="connsiteX29" fmla="*/ 1134319 w 3784922"/>
                  <a:gd name="connsiteY29" fmla="*/ 208344 h 1469985"/>
                  <a:gd name="connsiteX30" fmla="*/ 1030147 w 3784922"/>
                  <a:gd name="connsiteY30" fmla="*/ 185195 h 1469985"/>
                  <a:gd name="connsiteX31" fmla="*/ 729205 w 3784922"/>
                  <a:gd name="connsiteY31" fmla="*/ 173620 h 1469985"/>
                  <a:gd name="connsiteX32" fmla="*/ 555585 w 3784922"/>
                  <a:gd name="connsiteY32" fmla="*/ 208344 h 1469985"/>
                  <a:gd name="connsiteX33" fmla="*/ 381965 w 3784922"/>
                  <a:gd name="connsiteY33" fmla="*/ 254643 h 1469985"/>
                  <a:gd name="connsiteX34" fmla="*/ 277792 w 3784922"/>
                  <a:gd name="connsiteY34" fmla="*/ 266218 h 1469985"/>
                  <a:gd name="connsiteX35" fmla="*/ 0 w 3784922"/>
                  <a:gd name="connsiteY35" fmla="*/ 277792 h 1469985"/>
                  <a:gd name="connsiteX36" fmla="*/ 173620 w 3784922"/>
                  <a:gd name="connsiteY36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2071868 w 3784922"/>
                  <a:gd name="connsiteY24" fmla="*/ 428263 h 1469985"/>
                  <a:gd name="connsiteX25" fmla="*/ 1956122 w 3784922"/>
                  <a:gd name="connsiteY25" fmla="*/ 509286 h 1469985"/>
                  <a:gd name="connsiteX26" fmla="*/ 1516284 w 3784922"/>
                  <a:gd name="connsiteY26" fmla="*/ 439838 h 1469985"/>
                  <a:gd name="connsiteX27" fmla="*/ 1354238 w 3784922"/>
                  <a:gd name="connsiteY27" fmla="*/ 347240 h 1469985"/>
                  <a:gd name="connsiteX28" fmla="*/ 1226916 w 3784922"/>
                  <a:gd name="connsiteY28" fmla="*/ 277792 h 1469985"/>
                  <a:gd name="connsiteX29" fmla="*/ 1030147 w 3784922"/>
                  <a:gd name="connsiteY29" fmla="*/ 185195 h 1469985"/>
                  <a:gd name="connsiteX30" fmla="*/ 729205 w 3784922"/>
                  <a:gd name="connsiteY30" fmla="*/ 173620 h 1469985"/>
                  <a:gd name="connsiteX31" fmla="*/ 555585 w 3784922"/>
                  <a:gd name="connsiteY31" fmla="*/ 208344 h 1469985"/>
                  <a:gd name="connsiteX32" fmla="*/ 381965 w 3784922"/>
                  <a:gd name="connsiteY32" fmla="*/ 254643 h 1469985"/>
                  <a:gd name="connsiteX33" fmla="*/ 277792 w 3784922"/>
                  <a:gd name="connsiteY33" fmla="*/ 266218 h 1469985"/>
                  <a:gd name="connsiteX34" fmla="*/ 0 w 3784922"/>
                  <a:gd name="connsiteY34" fmla="*/ 277792 h 1469985"/>
                  <a:gd name="connsiteX35" fmla="*/ 173620 w 3784922"/>
                  <a:gd name="connsiteY35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64466 w 3784922"/>
                  <a:gd name="connsiteY21" fmla="*/ 335666 h 1469985"/>
                  <a:gd name="connsiteX22" fmla="*/ 2118167 w 3784922"/>
                  <a:gd name="connsiteY22" fmla="*/ 370390 h 1469985"/>
                  <a:gd name="connsiteX23" fmla="*/ 2095018 w 3784922"/>
                  <a:gd name="connsiteY23" fmla="*/ 405114 h 1469985"/>
                  <a:gd name="connsiteX24" fmla="*/ 1956122 w 3784922"/>
                  <a:gd name="connsiteY24" fmla="*/ 509286 h 1469985"/>
                  <a:gd name="connsiteX25" fmla="*/ 1516284 w 3784922"/>
                  <a:gd name="connsiteY25" fmla="*/ 439838 h 1469985"/>
                  <a:gd name="connsiteX26" fmla="*/ 1354238 w 3784922"/>
                  <a:gd name="connsiteY26" fmla="*/ 347240 h 1469985"/>
                  <a:gd name="connsiteX27" fmla="*/ 1226916 w 3784922"/>
                  <a:gd name="connsiteY27" fmla="*/ 277792 h 1469985"/>
                  <a:gd name="connsiteX28" fmla="*/ 1030147 w 3784922"/>
                  <a:gd name="connsiteY28" fmla="*/ 185195 h 1469985"/>
                  <a:gd name="connsiteX29" fmla="*/ 729205 w 3784922"/>
                  <a:gd name="connsiteY29" fmla="*/ 173620 h 1469985"/>
                  <a:gd name="connsiteX30" fmla="*/ 555585 w 3784922"/>
                  <a:gd name="connsiteY30" fmla="*/ 208344 h 1469985"/>
                  <a:gd name="connsiteX31" fmla="*/ 381965 w 3784922"/>
                  <a:gd name="connsiteY31" fmla="*/ 254643 h 1469985"/>
                  <a:gd name="connsiteX32" fmla="*/ 277792 w 3784922"/>
                  <a:gd name="connsiteY32" fmla="*/ 266218 h 1469985"/>
                  <a:gd name="connsiteX33" fmla="*/ 0 w 3784922"/>
                  <a:gd name="connsiteY33" fmla="*/ 277792 h 1469985"/>
                  <a:gd name="connsiteX34" fmla="*/ 173620 w 3784922"/>
                  <a:gd name="connsiteY34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99190 w 3784922"/>
                  <a:gd name="connsiteY20" fmla="*/ 312516 h 1469985"/>
                  <a:gd name="connsiteX21" fmla="*/ 2118167 w 3784922"/>
                  <a:gd name="connsiteY21" fmla="*/ 370390 h 1469985"/>
                  <a:gd name="connsiteX22" fmla="*/ 2095018 w 3784922"/>
                  <a:gd name="connsiteY22" fmla="*/ 405114 h 1469985"/>
                  <a:gd name="connsiteX23" fmla="*/ 1956122 w 3784922"/>
                  <a:gd name="connsiteY23" fmla="*/ 509286 h 1469985"/>
                  <a:gd name="connsiteX24" fmla="*/ 1516284 w 3784922"/>
                  <a:gd name="connsiteY24" fmla="*/ 439838 h 1469985"/>
                  <a:gd name="connsiteX25" fmla="*/ 1354238 w 3784922"/>
                  <a:gd name="connsiteY25" fmla="*/ 347240 h 1469985"/>
                  <a:gd name="connsiteX26" fmla="*/ 1226916 w 3784922"/>
                  <a:gd name="connsiteY26" fmla="*/ 277792 h 1469985"/>
                  <a:gd name="connsiteX27" fmla="*/ 1030147 w 3784922"/>
                  <a:gd name="connsiteY27" fmla="*/ 185195 h 1469985"/>
                  <a:gd name="connsiteX28" fmla="*/ 729205 w 3784922"/>
                  <a:gd name="connsiteY28" fmla="*/ 173620 h 1469985"/>
                  <a:gd name="connsiteX29" fmla="*/ 555585 w 3784922"/>
                  <a:gd name="connsiteY29" fmla="*/ 208344 h 1469985"/>
                  <a:gd name="connsiteX30" fmla="*/ 381965 w 3784922"/>
                  <a:gd name="connsiteY30" fmla="*/ 254643 h 1469985"/>
                  <a:gd name="connsiteX31" fmla="*/ 277792 w 3784922"/>
                  <a:gd name="connsiteY31" fmla="*/ 266218 h 1469985"/>
                  <a:gd name="connsiteX32" fmla="*/ 0 w 3784922"/>
                  <a:gd name="connsiteY32" fmla="*/ 277792 h 1469985"/>
                  <a:gd name="connsiteX33" fmla="*/ 173620 w 3784922"/>
                  <a:gd name="connsiteY33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118167 w 3784922"/>
                  <a:gd name="connsiteY20" fmla="*/ 370390 h 1469985"/>
                  <a:gd name="connsiteX21" fmla="*/ 2095018 w 3784922"/>
                  <a:gd name="connsiteY21" fmla="*/ 405114 h 1469985"/>
                  <a:gd name="connsiteX22" fmla="*/ 1956122 w 3784922"/>
                  <a:gd name="connsiteY22" fmla="*/ 509286 h 1469985"/>
                  <a:gd name="connsiteX23" fmla="*/ 1516284 w 3784922"/>
                  <a:gd name="connsiteY23" fmla="*/ 439838 h 1469985"/>
                  <a:gd name="connsiteX24" fmla="*/ 1354238 w 3784922"/>
                  <a:gd name="connsiteY24" fmla="*/ 347240 h 1469985"/>
                  <a:gd name="connsiteX25" fmla="*/ 1226916 w 3784922"/>
                  <a:gd name="connsiteY25" fmla="*/ 277792 h 1469985"/>
                  <a:gd name="connsiteX26" fmla="*/ 1030147 w 3784922"/>
                  <a:gd name="connsiteY26" fmla="*/ 185195 h 1469985"/>
                  <a:gd name="connsiteX27" fmla="*/ 729205 w 3784922"/>
                  <a:gd name="connsiteY27" fmla="*/ 173620 h 1469985"/>
                  <a:gd name="connsiteX28" fmla="*/ 555585 w 3784922"/>
                  <a:gd name="connsiteY28" fmla="*/ 208344 h 1469985"/>
                  <a:gd name="connsiteX29" fmla="*/ 381965 w 3784922"/>
                  <a:gd name="connsiteY29" fmla="*/ 254643 h 1469985"/>
                  <a:gd name="connsiteX30" fmla="*/ 277792 w 3784922"/>
                  <a:gd name="connsiteY30" fmla="*/ 266218 h 1469985"/>
                  <a:gd name="connsiteX31" fmla="*/ 0 w 3784922"/>
                  <a:gd name="connsiteY31" fmla="*/ 277792 h 1469985"/>
                  <a:gd name="connsiteX32" fmla="*/ 173620 w 3784922"/>
                  <a:gd name="connsiteY32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511706 w 3784922"/>
                  <a:gd name="connsiteY16" fmla="*/ 185195 h 1469985"/>
                  <a:gd name="connsiteX17" fmla="*/ 2419109 w 3784922"/>
                  <a:gd name="connsiteY17" fmla="*/ 150471 h 1469985"/>
                  <a:gd name="connsiteX18" fmla="*/ 2291787 w 3784922"/>
                  <a:gd name="connsiteY18" fmla="*/ 208344 h 1469985"/>
                  <a:gd name="connsiteX19" fmla="*/ 2233914 w 3784922"/>
                  <a:gd name="connsiteY19" fmla="*/ 266218 h 1469985"/>
                  <a:gd name="connsiteX20" fmla="*/ 2095018 w 3784922"/>
                  <a:gd name="connsiteY20" fmla="*/ 405114 h 1469985"/>
                  <a:gd name="connsiteX21" fmla="*/ 1956122 w 3784922"/>
                  <a:gd name="connsiteY21" fmla="*/ 509286 h 1469985"/>
                  <a:gd name="connsiteX22" fmla="*/ 1516284 w 3784922"/>
                  <a:gd name="connsiteY22" fmla="*/ 439838 h 1469985"/>
                  <a:gd name="connsiteX23" fmla="*/ 1354238 w 3784922"/>
                  <a:gd name="connsiteY23" fmla="*/ 347240 h 1469985"/>
                  <a:gd name="connsiteX24" fmla="*/ 1226916 w 3784922"/>
                  <a:gd name="connsiteY24" fmla="*/ 277792 h 1469985"/>
                  <a:gd name="connsiteX25" fmla="*/ 1030147 w 3784922"/>
                  <a:gd name="connsiteY25" fmla="*/ 185195 h 1469985"/>
                  <a:gd name="connsiteX26" fmla="*/ 729205 w 3784922"/>
                  <a:gd name="connsiteY26" fmla="*/ 173620 h 1469985"/>
                  <a:gd name="connsiteX27" fmla="*/ 555585 w 3784922"/>
                  <a:gd name="connsiteY27" fmla="*/ 208344 h 1469985"/>
                  <a:gd name="connsiteX28" fmla="*/ 381965 w 3784922"/>
                  <a:gd name="connsiteY28" fmla="*/ 254643 h 1469985"/>
                  <a:gd name="connsiteX29" fmla="*/ 277792 w 3784922"/>
                  <a:gd name="connsiteY29" fmla="*/ 266218 h 1469985"/>
                  <a:gd name="connsiteX30" fmla="*/ 0 w 3784922"/>
                  <a:gd name="connsiteY30" fmla="*/ 277792 h 1469985"/>
                  <a:gd name="connsiteX31" fmla="*/ 173620 w 3784922"/>
                  <a:gd name="connsiteY31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136739 w 3784922"/>
                  <a:gd name="connsiteY10" fmla="*/ 266218 h 1469985"/>
                  <a:gd name="connsiteX11" fmla="*/ 3090440 w 3784922"/>
                  <a:gd name="connsiteY11" fmla="*/ 289367 h 1469985"/>
                  <a:gd name="connsiteX12" fmla="*/ 2928395 w 3784922"/>
                  <a:gd name="connsiteY12" fmla="*/ 277792 h 1469985"/>
                  <a:gd name="connsiteX13" fmla="*/ 2858947 w 3784922"/>
                  <a:gd name="connsiteY13" fmla="*/ 243068 h 1469985"/>
                  <a:gd name="connsiteX14" fmla="*/ 2708476 w 3784922"/>
                  <a:gd name="connsiteY14" fmla="*/ 208344 h 1469985"/>
                  <a:gd name="connsiteX15" fmla="*/ 2569580 w 3784922"/>
                  <a:gd name="connsiteY15" fmla="*/ 196769 h 1469985"/>
                  <a:gd name="connsiteX16" fmla="*/ 2419109 w 3784922"/>
                  <a:gd name="connsiteY16" fmla="*/ 150471 h 1469985"/>
                  <a:gd name="connsiteX17" fmla="*/ 2291787 w 3784922"/>
                  <a:gd name="connsiteY17" fmla="*/ 208344 h 1469985"/>
                  <a:gd name="connsiteX18" fmla="*/ 2233914 w 3784922"/>
                  <a:gd name="connsiteY18" fmla="*/ 266218 h 1469985"/>
                  <a:gd name="connsiteX19" fmla="*/ 2095018 w 3784922"/>
                  <a:gd name="connsiteY19" fmla="*/ 405114 h 1469985"/>
                  <a:gd name="connsiteX20" fmla="*/ 1956122 w 3784922"/>
                  <a:gd name="connsiteY20" fmla="*/ 509286 h 1469985"/>
                  <a:gd name="connsiteX21" fmla="*/ 1516284 w 3784922"/>
                  <a:gd name="connsiteY21" fmla="*/ 439838 h 1469985"/>
                  <a:gd name="connsiteX22" fmla="*/ 1354238 w 3784922"/>
                  <a:gd name="connsiteY22" fmla="*/ 347240 h 1469985"/>
                  <a:gd name="connsiteX23" fmla="*/ 1226916 w 3784922"/>
                  <a:gd name="connsiteY23" fmla="*/ 277792 h 1469985"/>
                  <a:gd name="connsiteX24" fmla="*/ 1030147 w 3784922"/>
                  <a:gd name="connsiteY24" fmla="*/ 185195 h 1469985"/>
                  <a:gd name="connsiteX25" fmla="*/ 729205 w 3784922"/>
                  <a:gd name="connsiteY25" fmla="*/ 173620 h 1469985"/>
                  <a:gd name="connsiteX26" fmla="*/ 555585 w 3784922"/>
                  <a:gd name="connsiteY26" fmla="*/ 208344 h 1469985"/>
                  <a:gd name="connsiteX27" fmla="*/ 381965 w 3784922"/>
                  <a:gd name="connsiteY27" fmla="*/ 254643 h 1469985"/>
                  <a:gd name="connsiteX28" fmla="*/ 277792 w 3784922"/>
                  <a:gd name="connsiteY28" fmla="*/ 266218 h 1469985"/>
                  <a:gd name="connsiteX29" fmla="*/ 0 w 3784922"/>
                  <a:gd name="connsiteY29" fmla="*/ 277792 h 1469985"/>
                  <a:gd name="connsiteX30" fmla="*/ 173620 w 3784922"/>
                  <a:gd name="connsiteY30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252486 w 3784922"/>
                  <a:gd name="connsiteY8" fmla="*/ 196769 h 1469985"/>
                  <a:gd name="connsiteX9" fmla="*/ 3194613 w 3784922"/>
                  <a:gd name="connsiteY9" fmla="*/ 254643 h 1469985"/>
                  <a:gd name="connsiteX10" fmla="*/ 3090440 w 3784922"/>
                  <a:gd name="connsiteY10" fmla="*/ 289367 h 1469985"/>
                  <a:gd name="connsiteX11" fmla="*/ 2928395 w 3784922"/>
                  <a:gd name="connsiteY11" fmla="*/ 277792 h 1469985"/>
                  <a:gd name="connsiteX12" fmla="*/ 2858947 w 3784922"/>
                  <a:gd name="connsiteY12" fmla="*/ 243068 h 1469985"/>
                  <a:gd name="connsiteX13" fmla="*/ 2708476 w 3784922"/>
                  <a:gd name="connsiteY13" fmla="*/ 208344 h 1469985"/>
                  <a:gd name="connsiteX14" fmla="*/ 2569580 w 3784922"/>
                  <a:gd name="connsiteY14" fmla="*/ 196769 h 1469985"/>
                  <a:gd name="connsiteX15" fmla="*/ 2419109 w 3784922"/>
                  <a:gd name="connsiteY15" fmla="*/ 150471 h 1469985"/>
                  <a:gd name="connsiteX16" fmla="*/ 2291787 w 3784922"/>
                  <a:gd name="connsiteY16" fmla="*/ 208344 h 1469985"/>
                  <a:gd name="connsiteX17" fmla="*/ 2233914 w 3784922"/>
                  <a:gd name="connsiteY17" fmla="*/ 266218 h 1469985"/>
                  <a:gd name="connsiteX18" fmla="*/ 2095018 w 3784922"/>
                  <a:gd name="connsiteY18" fmla="*/ 405114 h 1469985"/>
                  <a:gd name="connsiteX19" fmla="*/ 1956122 w 3784922"/>
                  <a:gd name="connsiteY19" fmla="*/ 509286 h 1469985"/>
                  <a:gd name="connsiteX20" fmla="*/ 1516284 w 3784922"/>
                  <a:gd name="connsiteY20" fmla="*/ 439838 h 1469985"/>
                  <a:gd name="connsiteX21" fmla="*/ 1354238 w 3784922"/>
                  <a:gd name="connsiteY21" fmla="*/ 347240 h 1469985"/>
                  <a:gd name="connsiteX22" fmla="*/ 1226916 w 3784922"/>
                  <a:gd name="connsiteY22" fmla="*/ 277792 h 1469985"/>
                  <a:gd name="connsiteX23" fmla="*/ 1030147 w 3784922"/>
                  <a:gd name="connsiteY23" fmla="*/ 185195 h 1469985"/>
                  <a:gd name="connsiteX24" fmla="*/ 729205 w 3784922"/>
                  <a:gd name="connsiteY24" fmla="*/ 173620 h 1469985"/>
                  <a:gd name="connsiteX25" fmla="*/ 555585 w 3784922"/>
                  <a:gd name="connsiteY25" fmla="*/ 208344 h 1469985"/>
                  <a:gd name="connsiteX26" fmla="*/ 381965 w 3784922"/>
                  <a:gd name="connsiteY26" fmla="*/ 254643 h 1469985"/>
                  <a:gd name="connsiteX27" fmla="*/ 277792 w 3784922"/>
                  <a:gd name="connsiteY27" fmla="*/ 266218 h 1469985"/>
                  <a:gd name="connsiteX28" fmla="*/ 0 w 3784922"/>
                  <a:gd name="connsiteY28" fmla="*/ 277792 h 1469985"/>
                  <a:gd name="connsiteX29" fmla="*/ 173620 w 3784922"/>
                  <a:gd name="connsiteY29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426106 w 3784922"/>
                  <a:gd name="connsiteY5" fmla="*/ 57873 h 1469985"/>
                  <a:gd name="connsiteX6" fmla="*/ 3345084 w 3784922"/>
                  <a:gd name="connsiteY6" fmla="*/ 127321 h 1469985"/>
                  <a:gd name="connsiteX7" fmla="*/ 3287210 w 3784922"/>
                  <a:gd name="connsiteY7" fmla="*/ 173620 h 1469985"/>
                  <a:gd name="connsiteX8" fmla="*/ 3194613 w 3784922"/>
                  <a:gd name="connsiteY8" fmla="*/ 254643 h 1469985"/>
                  <a:gd name="connsiteX9" fmla="*/ 3090440 w 3784922"/>
                  <a:gd name="connsiteY9" fmla="*/ 289367 h 1469985"/>
                  <a:gd name="connsiteX10" fmla="*/ 2928395 w 3784922"/>
                  <a:gd name="connsiteY10" fmla="*/ 277792 h 1469985"/>
                  <a:gd name="connsiteX11" fmla="*/ 2858947 w 3784922"/>
                  <a:gd name="connsiteY11" fmla="*/ 243068 h 1469985"/>
                  <a:gd name="connsiteX12" fmla="*/ 2708476 w 3784922"/>
                  <a:gd name="connsiteY12" fmla="*/ 208344 h 1469985"/>
                  <a:gd name="connsiteX13" fmla="*/ 2569580 w 3784922"/>
                  <a:gd name="connsiteY13" fmla="*/ 196769 h 1469985"/>
                  <a:gd name="connsiteX14" fmla="*/ 2419109 w 3784922"/>
                  <a:gd name="connsiteY14" fmla="*/ 150471 h 1469985"/>
                  <a:gd name="connsiteX15" fmla="*/ 2291787 w 3784922"/>
                  <a:gd name="connsiteY15" fmla="*/ 208344 h 1469985"/>
                  <a:gd name="connsiteX16" fmla="*/ 2233914 w 3784922"/>
                  <a:gd name="connsiteY16" fmla="*/ 266218 h 1469985"/>
                  <a:gd name="connsiteX17" fmla="*/ 2095018 w 3784922"/>
                  <a:gd name="connsiteY17" fmla="*/ 405114 h 1469985"/>
                  <a:gd name="connsiteX18" fmla="*/ 1956122 w 3784922"/>
                  <a:gd name="connsiteY18" fmla="*/ 509286 h 1469985"/>
                  <a:gd name="connsiteX19" fmla="*/ 1516284 w 3784922"/>
                  <a:gd name="connsiteY19" fmla="*/ 439838 h 1469985"/>
                  <a:gd name="connsiteX20" fmla="*/ 1354238 w 3784922"/>
                  <a:gd name="connsiteY20" fmla="*/ 347240 h 1469985"/>
                  <a:gd name="connsiteX21" fmla="*/ 1226916 w 3784922"/>
                  <a:gd name="connsiteY21" fmla="*/ 277792 h 1469985"/>
                  <a:gd name="connsiteX22" fmla="*/ 1030147 w 3784922"/>
                  <a:gd name="connsiteY22" fmla="*/ 185195 h 1469985"/>
                  <a:gd name="connsiteX23" fmla="*/ 729205 w 3784922"/>
                  <a:gd name="connsiteY23" fmla="*/ 173620 h 1469985"/>
                  <a:gd name="connsiteX24" fmla="*/ 555585 w 3784922"/>
                  <a:gd name="connsiteY24" fmla="*/ 208344 h 1469985"/>
                  <a:gd name="connsiteX25" fmla="*/ 381965 w 3784922"/>
                  <a:gd name="connsiteY25" fmla="*/ 254643 h 1469985"/>
                  <a:gd name="connsiteX26" fmla="*/ 277792 w 3784922"/>
                  <a:gd name="connsiteY26" fmla="*/ 266218 h 1469985"/>
                  <a:gd name="connsiteX27" fmla="*/ 0 w 3784922"/>
                  <a:gd name="connsiteY27" fmla="*/ 277792 h 1469985"/>
                  <a:gd name="connsiteX28" fmla="*/ 173620 w 3784922"/>
                  <a:gd name="connsiteY28" fmla="*/ 1469985 h 1469985"/>
                  <a:gd name="connsiteX0" fmla="*/ 173042 w 3784922"/>
                  <a:gd name="connsiteY0" fmla="*/ 1469695 h 1469985"/>
                  <a:gd name="connsiteX1" fmla="*/ 3206187 w 3784922"/>
                  <a:gd name="connsiteY1" fmla="*/ 1469985 h 1469985"/>
                  <a:gd name="connsiteX2" fmla="*/ 3784922 w 3784922"/>
                  <a:gd name="connsiteY2" fmla="*/ 0 h 1469985"/>
                  <a:gd name="connsiteX3" fmla="*/ 3576577 w 3784922"/>
                  <a:gd name="connsiteY3" fmla="*/ 11574 h 1469985"/>
                  <a:gd name="connsiteX4" fmla="*/ 3507129 w 3784922"/>
                  <a:gd name="connsiteY4" fmla="*/ 46299 h 1469985"/>
                  <a:gd name="connsiteX5" fmla="*/ 3345084 w 3784922"/>
                  <a:gd name="connsiteY5" fmla="*/ 127321 h 1469985"/>
                  <a:gd name="connsiteX6" fmla="*/ 3287210 w 3784922"/>
                  <a:gd name="connsiteY6" fmla="*/ 173620 h 1469985"/>
                  <a:gd name="connsiteX7" fmla="*/ 3194613 w 3784922"/>
                  <a:gd name="connsiteY7" fmla="*/ 254643 h 1469985"/>
                  <a:gd name="connsiteX8" fmla="*/ 3090440 w 3784922"/>
                  <a:gd name="connsiteY8" fmla="*/ 289367 h 1469985"/>
                  <a:gd name="connsiteX9" fmla="*/ 2928395 w 3784922"/>
                  <a:gd name="connsiteY9" fmla="*/ 277792 h 1469985"/>
                  <a:gd name="connsiteX10" fmla="*/ 2858947 w 3784922"/>
                  <a:gd name="connsiteY10" fmla="*/ 243068 h 1469985"/>
                  <a:gd name="connsiteX11" fmla="*/ 2708476 w 3784922"/>
                  <a:gd name="connsiteY11" fmla="*/ 208344 h 1469985"/>
                  <a:gd name="connsiteX12" fmla="*/ 2569580 w 3784922"/>
                  <a:gd name="connsiteY12" fmla="*/ 196769 h 1469985"/>
                  <a:gd name="connsiteX13" fmla="*/ 2419109 w 3784922"/>
                  <a:gd name="connsiteY13" fmla="*/ 150471 h 1469985"/>
                  <a:gd name="connsiteX14" fmla="*/ 2291787 w 3784922"/>
                  <a:gd name="connsiteY14" fmla="*/ 208344 h 1469985"/>
                  <a:gd name="connsiteX15" fmla="*/ 2233914 w 3784922"/>
                  <a:gd name="connsiteY15" fmla="*/ 266218 h 1469985"/>
                  <a:gd name="connsiteX16" fmla="*/ 2095018 w 3784922"/>
                  <a:gd name="connsiteY16" fmla="*/ 405114 h 1469985"/>
                  <a:gd name="connsiteX17" fmla="*/ 1956122 w 3784922"/>
                  <a:gd name="connsiteY17" fmla="*/ 509286 h 1469985"/>
                  <a:gd name="connsiteX18" fmla="*/ 1516284 w 3784922"/>
                  <a:gd name="connsiteY18" fmla="*/ 439838 h 1469985"/>
                  <a:gd name="connsiteX19" fmla="*/ 1354238 w 3784922"/>
                  <a:gd name="connsiteY19" fmla="*/ 347240 h 1469985"/>
                  <a:gd name="connsiteX20" fmla="*/ 1226916 w 3784922"/>
                  <a:gd name="connsiteY20" fmla="*/ 277792 h 1469985"/>
                  <a:gd name="connsiteX21" fmla="*/ 1030147 w 3784922"/>
                  <a:gd name="connsiteY21" fmla="*/ 185195 h 1469985"/>
                  <a:gd name="connsiteX22" fmla="*/ 729205 w 3784922"/>
                  <a:gd name="connsiteY22" fmla="*/ 173620 h 1469985"/>
                  <a:gd name="connsiteX23" fmla="*/ 555585 w 3784922"/>
                  <a:gd name="connsiteY23" fmla="*/ 208344 h 1469985"/>
                  <a:gd name="connsiteX24" fmla="*/ 381965 w 3784922"/>
                  <a:gd name="connsiteY24" fmla="*/ 254643 h 1469985"/>
                  <a:gd name="connsiteX25" fmla="*/ 277792 w 3784922"/>
                  <a:gd name="connsiteY25" fmla="*/ 266218 h 1469985"/>
                  <a:gd name="connsiteX26" fmla="*/ 0 w 3784922"/>
                  <a:gd name="connsiteY26" fmla="*/ 277792 h 1469985"/>
                  <a:gd name="connsiteX27" fmla="*/ 173620 w 3784922"/>
                  <a:gd name="connsiteY27" fmla="*/ 1469985 h 1469985"/>
                  <a:gd name="connsiteX0" fmla="*/ 173042 w 3647762"/>
                  <a:gd name="connsiteY0" fmla="*/ 1458882 h 1459172"/>
                  <a:gd name="connsiteX1" fmla="*/ 3206187 w 3647762"/>
                  <a:gd name="connsiteY1" fmla="*/ 1459172 h 1459172"/>
                  <a:gd name="connsiteX2" fmla="*/ 3647762 w 3647762"/>
                  <a:gd name="connsiteY2" fmla="*/ 65387 h 1459172"/>
                  <a:gd name="connsiteX3" fmla="*/ 3576577 w 3647762"/>
                  <a:gd name="connsiteY3" fmla="*/ 761 h 1459172"/>
                  <a:gd name="connsiteX4" fmla="*/ 3507129 w 3647762"/>
                  <a:gd name="connsiteY4" fmla="*/ 35486 h 1459172"/>
                  <a:gd name="connsiteX5" fmla="*/ 3345084 w 3647762"/>
                  <a:gd name="connsiteY5" fmla="*/ 116508 h 1459172"/>
                  <a:gd name="connsiteX6" fmla="*/ 3287210 w 3647762"/>
                  <a:gd name="connsiteY6" fmla="*/ 162807 h 1459172"/>
                  <a:gd name="connsiteX7" fmla="*/ 3194613 w 3647762"/>
                  <a:gd name="connsiteY7" fmla="*/ 243830 h 1459172"/>
                  <a:gd name="connsiteX8" fmla="*/ 3090440 w 3647762"/>
                  <a:gd name="connsiteY8" fmla="*/ 278554 h 1459172"/>
                  <a:gd name="connsiteX9" fmla="*/ 2928395 w 3647762"/>
                  <a:gd name="connsiteY9" fmla="*/ 266979 h 1459172"/>
                  <a:gd name="connsiteX10" fmla="*/ 2858947 w 3647762"/>
                  <a:gd name="connsiteY10" fmla="*/ 232255 h 1459172"/>
                  <a:gd name="connsiteX11" fmla="*/ 2708476 w 3647762"/>
                  <a:gd name="connsiteY11" fmla="*/ 197531 h 1459172"/>
                  <a:gd name="connsiteX12" fmla="*/ 2569580 w 3647762"/>
                  <a:gd name="connsiteY12" fmla="*/ 185956 h 1459172"/>
                  <a:gd name="connsiteX13" fmla="*/ 2419109 w 3647762"/>
                  <a:gd name="connsiteY13" fmla="*/ 139658 h 1459172"/>
                  <a:gd name="connsiteX14" fmla="*/ 2291787 w 3647762"/>
                  <a:gd name="connsiteY14" fmla="*/ 197531 h 1459172"/>
                  <a:gd name="connsiteX15" fmla="*/ 2233914 w 3647762"/>
                  <a:gd name="connsiteY15" fmla="*/ 255405 h 1459172"/>
                  <a:gd name="connsiteX16" fmla="*/ 2095018 w 3647762"/>
                  <a:gd name="connsiteY16" fmla="*/ 394301 h 1459172"/>
                  <a:gd name="connsiteX17" fmla="*/ 1956122 w 3647762"/>
                  <a:gd name="connsiteY17" fmla="*/ 498473 h 1459172"/>
                  <a:gd name="connsiteX18" fmla="*/ 1516284 w 3647762"/>
                  <a:gd name="connsiteY18" fmla="*/ 429025 h 1459172"/>
                  <a:gd name="connsiteX19" fmla="*/ 1354238 w 3647762"/>
                  <a:gd name="connsiteY19" fmla="*/ 336427 h 1459172"/>
                  <a:gd name="connsiteX20" fmla="*/ 1226916 w 3647762"/>
                  <a:gd name="connsiteY20" fmla="*/ 266979 h 1459172"/>
                  <a:gd name="connsiteX21" fmla="*/ 1030147 w 3647762"/>
                  <a:gd name="connsiteY21" fmla="*/ 174382 h 1459172"/>
                  <a:gd name="connsiteX22" fmla="*/ 729205 w 3647762"/>
                  <a:gd name="connsiteY22" fmla="*/ 162807 h 1459172"/>
                  <a:gd name="connsiteX23" fmla="*/ 555585 w 3647762"/>
                  <a:gd name="connsiteY23" fmla="*/ 197531 h 1459172"/>
                  <a:gd name="connsiteX24" fmla="*/ 381965 w 3647762"/>
                  <a:gd name="connsiteY24" fmla="*/ 243830 h 1459172"/>
                  <a:gd name="connsiteX25" fmla="*/ 277792 w 3647762"/>
                  <a:gd name="connsiteY25" fmla="*/ 255405 h 1459172"/>
                  <a:gd name="connsiteX26" fmla="*/ 0 w 3647762"/>
                  <a:gd name="connsiteY26" fmla="*/ 266979 h 1459172"/>
                  <a:gd name="connsiteX27" fmla="*/ 173620 w 3647762"/>
                  <a:gd name="connsiteY27" fmla="*/ 1459172 h 1459172"/>
                  <a:gd name="connsiteX0" fmla="*/ 173042 w 3647762"/>
                  <a:gd name="connsiteY0" fmla="*/ 1464287 h 1464577"/>
                  <a:gd name="connsiteX1" fmla="*/ 3206187 w 3647762"/>
                  <a:gd name="connsiteY1" fmla="*/ 1464577 h 1464577"/>
                  <a:gd name="connsiteX2" fmla="*/ 3647762 w 3647762"/>
                  <a:gd name="connsiteY2" fmla="*/ 70792 h 1464577"/>
                  <a:gd name="connsiteX3" fmla="*/ 3576577 w 3647762"/>
                  <a:gd name="connsiteY3" fmla="*/ 6166 h 1464577"/>
                  <a:gd name="connsiteX4" fmla="*/ 3507129 w 3647762"/>
                  <a:gd name="connsiteY4" fmla="*/ 40891 h 1464577"/>
                  <a:gd name="connsiteX5" fmla="*/ 3345084 w 3647762"/>
                  <a:gd name="connsiteY5" fmla="*/ 121913 h 1464577"/>
                  <a:gd name="connsiteX6" fmla="*/ 3287210 w 3647762"/>
                  <a:gd name="connsiteY6" fmla="*/ 168212 h 1464577"/>
                  <a:gd name="connsiteX7" fmla="*/ 3194613 w 3647762"/>
                  <a:gd name="connsiteY7" fmla="*/ 249235 h 1464577"/>
                  <a:gd name="connsiteX8" fmla="*/ 3090440 w 3647762"/>
                  <a:gd name="connsiteY8" fmla="*/ 283959 h 1464577"/>
                  <a:gd name="connsiteX9" fmla="*/ 2928395 w 3647762"/>
                  <a:gd name="connsiteY9" fmla="*/ 272384 h 1464577"/>
                  <a:gd name="connsiteX10" fmla="*/ 2858947 w 3647762"/>
                  <a:gd name="connsiteY10" fmla="*/ 237660 h 1464577"/>
                  <a:gd name="connsiteX11" fmla="*/ 2708476 w 3647762"/>
                  <a:gd name="connsiteY11" fmla="*/ 202936 h 1464577"/>
                  <a:gd name="connsiteX12" fmla="*/ 2569580 w 3647762"/>
                  <a:gd name="connsiteY12" fmla="*/ 191361 h 1464577"/>
                  <a:gd name="connsiteX13" fmla="*/ 2419109 w 3647762"/>
                  <a:gd name="connsiteY13" fmla="*/ 145063 h 1464577"/>
                  <a:gd name="connsiteX14" fmla="*/ 2291787 w 3647762"/>
                  <a:gd name="connsiteY14" fmla="*/ 202936 h 1464577"/>
                  <a:gd name="connsiteX15" fmla="*/ 2233914 w 3647762"/>
                  <a:gd name="connsiteY15" fmla="*/ 260810 h 1464577"/>
                  <a:gd name="connsiteX16" fmla="*/ 2095018 w 3647762"/>
                  <a:gd name="connsiteY16" fmla="*/ 399706 h 1464577"/>
                  <a:gd name="connsiteX17" fmla="*/ 1956122 w 3647762"/>
                  <a:gd name="connsiteY17" fmla="*/ 503878 h 1464577"/>
                  <a:gd name="connsiteX18" fmla="*/ 1516284 w 3647762"/>
                  <a:gd name="connsiteY18" fmla="*/ 434430 h 1464577"/>
                  <a:gd name="connsiteX19" fmla="*/ 1354238 w 3647762"/>
                  <a:gd name="connsiteY19" fmla="*/ 341832 h 1464577"/>
                  <a:gd name="connsiteX20" fmla="*/ 1226916 w 3647762"/>
                  <a:gd name="connsiteY20" fmla="*/ 272384 h 1464577"/>
                  <a:gd name="connsiteX21" fmla="*/ 1030147 w 3647762"/>
                  <a:gd name="connsiteY21" fmla="*/ 179787 h 1464577"/>
                  <a:gd name="connsiteX22" fmla="*/ 729205 w 3647762"/>
                  <a:gd name="connsiteY22" fmla="*/ 168212 h 1464577"/>
                  <a:gd name="connsiteX23" fmla="*/ 555585 w 3647762"/>
                  <a:gd name="connsiteY23" fmla="*/ 202936 h 1464577"/>
                  <a:gd name="connsiteX24" fmla="*/ 381965 w 3647762"/>
                  <a:gd name="connsiteY24" fmla="*/ 249235 h 1464577"/>
                  <a:gd name="connsiteX25" fmla="*/ 277792 w 3647762"/>
                  <a:gd name="connsiteY25" fmla="*/ 260810 h 1464577"/>
                  <a:gd name="connsiteX26" fmla="*/ 0 w 3647762"/>
                  <a:gd name="connsiteY26" fmla="*/ 272384 h 1464577"/>
                  <a:gd name="connsiteX27" fmla="*/ 173620 w 3647762"/>
                  <a:gd name="connsiteY27" fmla="*/ 1464577 h 1464577"/>
                  <a:gd name="connsiteX0" fmla="*/ 173042 w 3647762"/>
                  <a:gd name="connsiteY0" fmla="*/ 1460102 h 1460392"/>
                  <a:gd name="connsiteX1" fmla="*/ 3206187 w 3647762"/>
                  <a:gd name="connsiteY1" fmla="*/ 1460392 h 1460392"/>
                  <a:gd name="connsiteX2" fmla="*/ 3647762 w 3647762"/>
                  <a:gd name="connsiteY2" fmla="*/ 66607 h 1460392"/>
                  <a:gd name="connsiteX3" fmla="*/ 3576577 w 3647762"/>
                  <a:gd name="connsiteY3" fmla="*/ 1981 h 1460392"/>
                  <a:gd name="connsiteX4" fmla="*/ 3507129 w 3647762"/>
                  <a:gd name="connsiteY4" fmla="*/ 36706 h 1460392"/>
                  <a:gd name="connsiteX5" fmla="*/ 3345084 w 3647762"/>
                  <a:gd name="connsiteY5" fmla="*/ 117728 h 1460392"/>
                  <a:gd name="connsiteX6" fmla="*/ 3287210 w 3647762"/>
                  <a:gd name="connsiteY6" fmla="*/ 164027 h 1460392"/>
                  <a:gd name="connsiteX7" fmla="*/ 3194613 w 3647762"/>
                  <a:gd name="connsiteY7" fmla="*/ 245050 h 1460392"/>
                  <a:gd name="connsiteX8" fmla="*/ 3090440 w 3647762"/>
                  <a:gd name="connsiteY8" fmla="*/ 279774 h 1460392"/>
                  <a:gd name="connsiteX9" fmla="*/ 2928395 w 3647762"/>
                  <a:gd name="connsiteY9" fmla="*/ 268199 h 1460392"/>
                  <a:gd name="connsiteX10" fmla="*/ 2858947 w 3647762"/>
                  <a:gd name="connsiteY10" fmla="*/ 233475 h 1460392"/>
                  <a:gd name="connsiteX11" fmla="*/ 2708476 w 3647762"/>
                  <a:gd name="connsiteY11" fmla="*/ 198751 h 1460392"/>
                  <a:gd name="connsiteX12" fmla="*/ 2569580 w 3647762"/>
                  <a:gd name="connsiteY12" fmla="*/ 187176 h 1460392"/>
                  <a:gd name="connsiteX13" fmla="*/ 2419109 w 3647762"/>
                  <a:gd name="connsiteY13" fmla="*/ 140878 h 1460392"/>
                  <a:gd name="connsiteX14" fmla="*/ 2291787 w 3647762"/>
                  <a:gd name="connsiteY14" fmla="*/ 198751 h 1460392"/>
                  <a:gd name="connsiteX15" fmla="*/ 2233914 w 3647762"/>
                  <a:gd name="connsiteY15" fmla="*/ 256625 h 1460392"/>
                  <a:gd name="connsiteX16" fmla="*/ 2095018 w 3647762"/>
                  <a:gd name="connsiteY16" fmla="*/ 395521 h 1460392"/>
                  <a:gd name="connsiteX17" fmla="*/ 1956122 w 3647762"/>
                  <a:gd name="connsiteY17" fmla="*/ 499693 h 1460392"/>
                  <a:gd name="connsiteX18" fmla="*/ 1516284 w 3647762"/>
                  <a:gd name="connsiteY18" fmla="*/ 430245 h 1460392"/>
                  <a:gd name="connsiteX19" fmla="*/ 1354238 w 3647762"/>
                  <a:gd name="connsiteY19" fmla="*/ 337647 h 1460392"/>
                  <a:gd name="connsiteX20" fmla="*/ 1226916 w 3647762"/>
                  <a:gd name="connsiteY20" fmla="*/ 268199 h 1460392"/>
                  <a:gd name="connsiteX21" fmla="*/ 1030147 w 3647762"/>
                  <a:gd name="connsiteY21" fmla="*/ 175602 h 1460392"/>
                  <a:gd name="connsiteX22" fmla="*/ 729205 w 3647762"/>
                  <a:gd name="connsiteY22" fmla="*/ 164027 h 1460392"/>
                  <a:gd name="connsiteX23" fmla="*/ 555585 w 3647762"/>
                  <a:gd name="connsiteY23" fmla="*/ 198751 h 1460392"/>
                  <a:gd name="connsiteX24" fmla="*/ 381965 w 3647762"/>
                  <a:gd name="connsiteY24" fmla="*/ 245050 h 1460392"/>
                  <a:gd name="connsiteX25" fmla="*/ 277792 w 3647762"/>
                  <a:gd name="connsiteY25" fmla="*/ 256625 h 1460392"/>
                  <a:gd name="connsiteX26" fmla="*/ 0 w 3647762"/>
                  <a:gd name="connsiteY26" fmla="*/ 268199 h 1460392"/>
                  <a:gd name="connsiteX27" fmla="*/ 173620 w 3647762"/>
                  <a:gd name="connsiteY27" fmla="*/ 1460392 h 1460392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569580 w 3647762"/>
                  <a:gd name="connsiteY12" fmla="*/ 160291 h 1433507"/>
                  <a:gd name="connsiteX13" fmla="*/ 2419109 w 3647762"/>
                  <a:gd name="connsiteY13" fmla="*/ 113993 h 1433507"/>
                  <a:gd name="connsiteX14" fmla="*/ 2291787 w 3647762"/>
                  <a:gd name="connsiteY14" fmla="*/ 171866 h 1433507"/>
                  <a:gd name="connsiteX15" fmla="*/ 2233914 w 3647762"/>
                  <a:gd name="connsiteY15" fmla="*/ 229740 h 1433507"/>
                  <a:gd name="connsiteX16" fmla="*/ 2095018 w 3647762"/>
                  <a:gd name="connsiteY16" fmla="*/ 368636 h 1433507"/>
                  <a:gd name="connsiteX17" fmla="*/ 1956122 w 3647762"/>
                  <a:gd name="connsiteY17" fmla="*/ 472808 h 1433507"/>
                  <a:gd name="connsiteX18" fmla="*/ 1516284 w 3647762"/>
                  <a:gd name="connsiteY18" fmla="*/ 403360 h 1433507"/>
                  <a:gd name="connsiteX19" fmla="*/ 1354238 w 3647762"/>
                  <a:gd name="connsiteY19" fmla="*/ 310762 h 1433507"/>
                  <a:gd name="connsiteX20" fmla="*/ 1226916 w 3647762"/>
                  <a:gd name="connsiteY20" fmla="*/ 241314 h 1433507"/>
                  <a:gd name="connsiteX21" fmla="*/ 1030147 w 3647762"/>
                  <a:gd name="connsiteY21" fmla="*/ 148717 h 1433507"/>
                  <a:gd name="connsiteX22" fmla="*/ 729205 w 3647762"/>
                  <a:gd name="connsiteY22" fmla="*/ 137142 h 1433507"/>
                  <a:gd name="connsiteX23" fmla="*/ 555585 w 3647762"/>
                  <a:gd name="connsiteY23" fmla="*/ 171866 h 1433507"/>
                  <a:gd name="connsiteX24" fmla="*/ 381965 w 3647762"/>
                  <a:gd name="connsiteY24" fmla="*/ 218165 h 1433507"/>
                  <a:gd name="connsiteX25" fmla="*/ 277792 w 3647762"/>
                  <a:gd name="connsiteY25" fmla="*/ 229740 h 1433507"/>
                  <a:gd name="connsiteX26" fmla="*/ 0 w 3647762"/>
                  <a:gd name="connsiteY26" fmla="*/ 241314 h 1433507"/>
                  <a:gd name="connsiteX27" fmla="*/ 173620 w 3647762"/>
                  <a:gd name="connsiteY27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569580 w 3647762"/>
                  <a:gd name="connsiteY12" fmla="*/ 160291 h 1433507"/>
                  <a:gd name="connsiteX13" fmla="*/ 2419109 w 3647762"/>
                  <a:gd name="connsiteY13" fmla="*/ 113993 h 1433507"/>
                  <a:gd name="connsiteX14" fmla="*/ 2291787 w 3647762"/>
                  <a:gd name="connsiteY14" fmla="*/ 171866 h 1433507"/>
                  <a:gd name="connsiteX15" fmla="*/ 2233914 w 3647762"/>
                  <a:gd name="connsiteY15" fmla="*/ 229740 h 1433507"/>
                  <a:gd name="connsiteX16" fmla="*/ 2095018 w 3647762"/>
                  <a:gd name="connsiteY16" fmla="*/ 368636 h 1433507"/>
                  <a:gd name="connsiteX17" fmla="*/ 1956122 w 3647762"/>
                  <a:gd name="connsiteY17" fmla="*/ 472808 h 1433507"/>
                  <a:gd name="connsiteX18" fmla="*/ 1516284 w 3647762"/>
                  <a:gd name="connsiteY18" fmla="*/ 403360 h 1433507"/>
                  <a:gd name="connsiteX19" fmla="*/ 1354238 w 3647762"/>
                  <a:gd name="connsiteY19" fmla="*/ 310762 h 1433507"/>
                  <a:gd name="connsiteX20" fmla="*/ 1226916 w 3647762"/>
                  <a:gd name="connsiteY20" fmla="*/ 241314 h 1433507"/>
                  <a:gd name="connsiteX21" fmla="*/ 1030147 w 3647762"/>
                  <a:gd name="connsiteY21" fmla="*/ 148717 h 1433507"/>
                  <a:gd name="connsiteX22" fmla="*/ 729205 w 3647762"/>
                  <a:gd name="connsiteY22" fmla="*/ 137142 h 1433507"/>
                  <a:gd name="connsiteX23" fmla="*/ 555585 w 3647762"/>
                  <a:gd name="connsiteY23" fmla="*/ 171866 h 1433507"/>
                  <a:gd name="connsiteX24" fmla="*/ 277792 w 3647762"/>
                  <a:gd name="connsiteY24" fmla="*/ 229740 h 1433507"/>
                  <a:gd name="connsiteX25" fmla="*/ 0 w 3647762"/>
                  <a:gd name="connsiteY25" fmla="*/ 241314 h 1433507"/>
                  <a:gd name="connsiteX26" fmla="*/ 173620 w 3647762"/>
                  <a:gd name="connsiteY26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569580 w 3647762"/>
                  <a:gd name="connsiteY12" fmla="*/ 160291 h 1433507"/>
                  <a:gd name="connsiteX13" fmla="*/ 2419109 w 3647762"/>
                  <a:gd name="connsiteY13" fmla="*/ 113993 h 1433507"/>
                  <a:gd name="connsiteX14" fmla="*/ 2291787 w 3647762"/>
                  <a:gd name="connsiteY14" fmla="*/ 171866 h 1433507"/>
                  <a:gd name="connsiteX15" fmla="*/ 2095018 w 3647762"/>
                  <a:gd name="connsiteY15" fmla="*/ 368636 h 1433507"/>
                  <a:gd name="connsiteX16" fmla="*/ 1956122 w 3647762"/>
                  <a:gd name="connsiteY16" fmla="*/ 472808 h 1433507"/>
                  <a:gd name="connsiteX17" fmla="*/ 1516284 w 3647762"/>
                  <a:gd name="connsiteY17" fmla="*/ 403360 h 1433507"/>
                  <a:gd name="connsiteX18" fmla="*/ 1354238 w 3647762"/>
                  <a:gd name="connsiteY18" fmla="*/ 310762 h 1433507"/>
                  <a:gd name="connsiteX19" fmla="*/ 1226916 w 3647762"/>
                  <a:gd name="connsiteY19" fmla="*/ 241314 h 1433507"/>
                  <a:gd name="connsiteX20" fmla="*/ 1030147 w 3647762"/>
                  <a:gd name="connsiteY20" fmla="*/ 148717 h 1433507"/>
                  <a:gd name="connsiteX21" fmla="*/ 729205 w 3647762"/>
                  <a:gd name="connsiteY21" fmla="*/ 137142 h 1433507"/>
                  <a:gd name="connsiteX22" fmla="*/ 555585 w 3647762"/>
                  <a:gd name="connsiteY22" fmla="*/ 171866 h 1433507"/>
                  <a:gd name="connsiteX23" fmla="*/ 277792 w 3647762"/>
                  <a:gd name="connsiteY23" fmla="*/ 229740 h 1433507"/>
                  <a:gd name="connsiteX24" fmla="*/ 0 w 3647762"/>
                  <a:gd name="connsiteY24" fmla="*/ 241314 h 1433507"/>
                  <a:gd name="connsiteX25" fmla="*/ 173620 w 3647762"/>
                  <a:gd name="connsiteY25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569580 w 3647762"/>
                  <a:gd name="connsiteY12" fmla="*/ 160291 h 1433507"/>
                  <a:gd name="connsiteX13" fmla="*/ 2419109 w 3647762"/>
                  <a:gd name="connsiteY13" fmla="*/ 113993 h 1433507"/>
                  <a:gd name="connsiteX14" fmla="*/ 2291787 w 3647762"/>
                  <a:gd name="connsiteY14" fmla="*/ 171866 h 1433507"/>
                  <a:gd name="connsiteX15" fmla="*/ 1956122 w 3647762"/>
                  <a:gd name="connsiteY15" fmla="*/ 472808 h 1433507"/>
                  <a:gd name="connsiteX16" fmla="*/ 1516284 w 3647762"/>
                  <a:gd name="connsiteY16" fmla="*/ 403360 h 1433507"/>
                  <a:gd name="connsiteX17" fmla="*/ 1354238 w 3647762"/>
                  <a:gd name="connsiteY17" fmla="*/ 310762 h 1433507"/>
                  <a:gd name="connsiteX18" fmla="*/ 1226916 w 3647762"/>
                  <a:gd name="connsiteY18" fmla="*/ 241314 h 1433507"/>
                  <a:gd name="connsiteX19" fmla="*/ 1030147 w 3647762"/>
                  <a:gd name="connsiteY19" fmla="*/ 148717 h 1433507"/>
                  <a:gd name="connsiteX20" fmla="*/ 729205 w 3647762"/>
                  <a:gd name="connsiteY20" fmla="*/ 137142 h 1433507"/>
                  <a:gd name="connsiteX21" fmla="*/ 555585 w 3647762"/>
                  <a:gd name="connsiteY21" fmla="*/ 171866 h 1433507"/>
                  <a:gd name="connsiteX22" fmla="*/ 277792 w 3647762"/>
                  <a:gd name="connsiteY22" fmla="*/ 229740 h 1433507"/>
                  <a:gd name="connsiteX23" fmla="*/ 0 w 3647762"/>
                  <a:gd name="connsiteY23" fmla="*/ 241314 h 1433507"/>
                  <a:gd name="connsiteX24" fmla="*/ 173620 w 3647762"/>
                  <a:gd name="connsiteY24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708476 w 3647762"/>
                  <a:gd name="connsiteY11" fmla="*/ 171866 h 1433507"/>
                  <a:gd name="connsiteX12" fmla="*/ 2419109 w 3647762"/>
                  <a:gd name="connsiteY12" fmla="*/ 113993 h 1433507"/>
                  <a:gd name="connsiteX13" fmla="*/ 2291787 w 3647762"/>
                  <a:gd name="connsiteY13" fmla="*/ 171866 h 1433507"/>
                  <a:gd name="connsiteX14" fmla="*/ 1956122 w 3647762"/>
                  <a:gd name="connsiteY14" fmla="*/ 472808 h 1433507"/>
                  <a:gd name="connsiteX15" fmla="*/ 1516284 w 3647762"/>
                  <a:gd name="connsiteY15" fmla="*/ 403360 h 1433507"/>
                  <a:gd name="connsiteX16" fmla="*/ 1354238 w 3647762"/>
                  <a:gd name="connsiteY16" fmla="*/ 310762 h 1433507"/>
                  <a:gd name="connsiteX17" fmla="*/ 1226916 w 3647762"/>
                  <a:gd name="connsiteY17" fmla="*/ 241314 h 1433507"/>
                  <a:gd name="connsiteX18" fmla="*/ 1030147 w 3647762"/>
                  <a:gd name="connsiteY18" fmla="*/ 148717 h 1433507"/>
                  <a:gd name="connsiteX19" fmla="*/ 729205 w 3647762"/>
                  <a:gd name="connsiteY19" fmla="*/ 137142 h 1433507"/>
                  <a:gd name="connsiteX20" fmla="*/ 555585 w 3647762"/>
                  <a:gd name="connsiteY20" fmla="*/ 171866 h 1433507"/>
                  <a:gd name="connsiteX21" fmla="*/ 277792 w 3647762"/>
                  <a:gd name="connsiteY21" fmla="*/ 229740 h 1433507"/>
                  <a:gd name="connsiteX22" fmla="*/ 0 w 3647762"/>
                  <a:gd name="connsiteY22" fmla="*/ 241314 h 1433507"/>
                  <a:gd name="connsiteX23" fmla="*/ 173620 w 3647762"/>
                  <a:gd name="connsiteY23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858947 w 3647762"/>
                  <a:gd name="connsiteY10" fmla="*/ 206590 h 1433507"/>
                  <a:gd name="connsiteX11" fmla="*/ 2419109 w 3647762"/>
                  <a:gd name="connsiteY11" fmla="*/ 113993 h 1433507"/>
                  <a:gd name="connsiteX12" fmla="*/ 2291787 w 3647762"/>
                  <a:gd name="connsiteY12" fmla="*/ 171866 h 1433507"/>
                  <a:gd name="connsiteX13" fmla="*/ 1956122 w 3647762"/>
                  <a:gd name="connsiteY13" fmla="*/ 472808 h 1433507"/>
                  <a:gd name="connsiteX14" fmla="*/ 1516284 w 3647762"/>
                  <a:gd name="connsiteY14" fmla="*/ 403360 h 1433507"/>
                  <a:gd name="connsiteX15" fmla="*/ 1354238 w 3647762"/>
                  <a:gd name="connsiteY15" fmla="*/ 310762 h 1433507"/>
                  <a:gd name="connsiteX16" fmla="*/ 1226916 w 3647762"/>
                  <a:gd name="connsiteY16" fmla="*/ 241314 h 1433507"/>
                  <a:gd name="connsiteX17" fmla="*/ 1030147 w 3647762"/>
                  <a:gd name="connsiteY17" fmla="*/ 148717 h 1433507"/>
                  <a:gd name="connsiteX18" fmla="*/ 729205 w 3647762"/>
                  <a:gd name="connsiteY18" fmla="*/ 137142 h 1433507"/>
                  <a:gd name="connsiteX19" fmla="*/ 555585 w 3647762"/>
                  <a:gd name="connsiteY19" fmla="*/ 171866 h 1433507"/>
                  <a:gd name="connsiteX20" fmla="*/ 277792 w 3647762"/>
                  <a:gd name="connsiteY20" fmla="*/ 229740 h 1433507"/>
                  <a:gd name="connsiteX21" fmla="*/ 0 w 3647762"/>
                  <a:gd name="connsiteY21" fmla="*/ 241314 h 1433507"/>
                  <a:gd name="connsiteX22" fmla="*/ 173620 w 3647762"/>
                  <a:gd name="connsiteY22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194613 w 3647762"/>
                  <a:gd name="connsiteY7" fmla="*/ 218165 h 1433507"/>
                  <a:gd name="connsiteX8" fmla="*/ 3090440 w 3647762"/>
                  <a:gd name="connsiteY8" fmla="*/ 252889 h 1433507"/>
                  <a:gd name="connsiteX9" fmla="*/ 2928395 w 3647762"/>
                  <a:gd name="connsiteY9" fmla="*/ 241314 h 1433507"/>
                  <a:gd name="connsiteX10" fmla="*/ 2419109 w 3647762"/>
                  <a:gd name="connsiteY10" fmla="*/ 113993 h 1433507"/>
                  <a:gd name="connsiteX11" fmla="*/ 2291787 w 3647762"/>
                  <a:gd name="connsiteY11" fmla="*/ 171866 h 1433507"/>
                  <a:gd name="connsiteX12" fmla="*/ 1956122 w 3647762"/>
                  <a:gd name="connsiteY12" fmla="*/ 472808 h 1433507"/>
                  <a:gd name="connsiteX13" fmla="*/ 1516284 w 3647762"/>
                  <a:gd name="connsiteY13" fmla="*/ 403360 h 1433507"/>
                  <a:gd name="connsiteX14" fmla="*/ 1354238 w 3647762"/>
                  <a:gd name="connsiteY14" fmla="*/ 310762 h 1433507"/>
                  <a:gd name="connsiteX15" fmla="*/ 1226916 w 3647762"/>
                  <a:gd name="connsiteY15" fmla="*/ 241314 h 1433507"/>
                  <a:gd name="connsiteX16" fmla="*/ 1030147 w 3647762"/>
                  <a:gd name="connsiteY16" fmla="*/ 148717 h 1433507"/>
                  <a:gd name="connsiteX17" fmla="*/ 729205 w 3647762"/>
                  <a:gd name="connsiteY17" fmla="*/ 137142 h 1433507"/>
                  <a:gd name="connsiteX18" fmla="*/ 555585 w 3647762"/>
                  <a:gd name="connsiteY18" fmla="*/ 171866 h 1433507"/>
                  <a:gd name="connsiteX19" fmla="*/ 277792 w 3647762"/>
                  <a:gd name="connsiteY19" fmla="*/ 229740 h 1433507"/>
                  <a:gd name="connsiteX20" fmla="*/ 0 w 3647762"/>
                  <a:gd name="connsiteY20" fmla="*/ 241314 h 1433507"/>
                  <a:gd name="connsiteX21" fmla="*/ 173620 w 3647762"/>
                  <a:gd name="connsiteY21" fmla="*/ 1433507 h 1433507"/>
                  <a:gd name="connsiteX0" fmla="*/ 173042 w 3647762"/>
                  <a:gd name="connsiteY0" fmla="*/ 1433217 h 1433507"/>
                  <a:gd name="connsiteX1" fmla="*/ 3206187 w 3647762"/>
                  <a:gd name="connsiteY1" fmla="*/ 1433507 h 1433507"/>
                  <a:gd name="connsiteX2" fmla="*/ 3647762 w 3647762"/>
                  <a:gd name="connsiteY2" fmla="*/ 39722 h 1433507"/>
                  <a:gd name="connsiteX3" fmla="*/ 3567052 w 3647762"/>
                  <a:gd name="connsiteY3" fmla="*/ 7481 h 1433507"/>
                  <a:gd name="connsiteX4" fmla="*/ 3507129 w 3647762"/>
                  <a:gd name="connsiteY4" fmla="*/ 9821 h 1433507"/>
                  <a:gd name="connsiteX5" fmla="*/ 3345084 w 3647762"/>
                  <a:gd name="connsiteY5" fmla="*/ 90843 h 1433507"/>
                  <a:gd name="connsiteX6" fmla="*/ 3287210 w 3647762"/>
                  <a:gd name="connsiteY6" fmla="*/ 137142 h 1433507"/>
                  <a:gd name="connsiteX7" fmla="*/ 3090440 w 3647762"/>
                  <a:gd name="connsiteY7" fmla="*/ 252889 h 1433507"/>
                  <a:gd name="connsiteX8" fmla="*/ 2928395 w 3647762"/>
                  <a:gd name="connsiteY8" fmla="*/ 241314 h 1433507"/>
                  <a:gd name="connsiteX9" fmla="*/ 2419109 w 3647762"/>
                  <a:gd name="connsiteY9" fmla="*/ 113993 h 1433507"/>
                  <a:gd name="connsiteX10" fmla="*/ 2291787 w 3647762"/>
                  <a:gd name="connsiteY10" fmla="*/ 171866 h 1433507"/>
                  <a:gd name="connsiteX11" fmla="*/ 1956122 w 3647762"/>
                  <a:gd name="connsiteY11" fmla="*/ 472808 h 1433507"/>
                  <a:gd name="connsiteX12" fmla="*/ 1516284 w 3647762"/>
                  <a:gd name="connsiteY12" fmla="*/ 403360 h 1433507"/>
                  <a:gd name="connsiteX13" fmla="*/ 1354238 w 3647762"/>
                  <a:gd name="connsiteY13" fmla="*/ 310762 h 1433507"/>
                  <a:gd name="connsiteX14" fmla="*/ 1226916 w 3647762"/>
                  <a:gd name="connsiteY14" fmla="*/ 241314 h 1433507"/>
                  <a:gd name="connsiteX15" fmla="*/ 1030147 w 3647762"/>
                  <a:gd name="connsiteY15" fmla="*/ 148717 h 1433507"/>
                  <a:gd name="connsiteX16" fmla="*/ 729205 w 3647762"/>
                  <a:gd name="connsiteY16" fmla="*/ 137142 h 1433507"/>
                  <a:gd name="connsiteX17" fmla="*/ 555585 w 3647762"/>
                  <a:gd name="connsiteY17" fmla="*/ 171866 h 1433507"/>
                  <a:gd name="connsiteX18" fmla="*/ 277792 w 3647762"/>
                  <a:gd name="connsiteY18" fmla="*/ 229740 h 1433507"/>
                  <a:gd name="connsiteX19" fmla="*/ 0 w 3647762"/>
                  <a:gd name="connsiteY19" fmla="*/ 241314 h 1433507"/>
                  <a:gd name="connsiteX20" fmla="*/ 173620 w 3647762"/>
                  <a:gd name="connsiteY20" fmla="*/ 1433507 h 1433507"/>
                  <a:gd name="connsiteX0" fmla="*/ 173042 w 3647762"/>
                  <a:gd name="connsiteY0" fmla="*/ 1436285 h 1436575"/>
                  <a:gd name="connsiteX1" fmla="*/ 3206187 w 3647762"/>
                  <a:gd name="connsiteY1" fmla="*/ 1436575 h 1436575"/>
                  <a:gd name="connsiteX2" fmla="*/ 3647762 w 3647762"/>
                  <a:gd name="connsiteY2" fmla="*/ 42790 h 1436575"/>
                  <a:gd name="connsiteX3" fmla="*/ 3567052 w 3647762"/>
                  <a:gd name="connsiteY3" fmla="*/ 10549 h 1436575"/>
                  <a:gd name="connsiteX4" fmla="*/ 3507129 w 3647762"/>
                  <a:gd name="connsiteY4" fmla="*/ 12889 h 1436575"/>
                  <a:gd name="connsiteX5" fmla="*/ 3287210 w 3647762"/>
                  <a:gd name="connsiteY5" fmla="*/ 140210 h 1436575"/>
                  <a:gd name="connsiteX6" fmla="*/ 3090440 w 3647762"/>
                  <a:gd name="connsiteY6" fmla="*/ 255957 h 1436575"/>
                  <a:gd name="connsiteX7" fmla="*/ 2928395 w 3647762"/>
                  <a:gd name="connsiteY7" fmla="*/ 244382 h 1436575"/>
                  <a:gd name="connsiteX8" fmla="*/ 2419109 w 3647762"/>
                  <a:gd name="connsiteY8" fmla="*/ 117061 h 1436575"/>
                  <a:gd name="connsiteX9" fmla="*/ 2291787 w 3647762"/>
                  <a:gd name="connsiteY9" fmla="*/ 174934 h 1436575"/>
                  <a:gd name="connsiteX10" fmla="*/ 1956122 w 3647762"/>
                  <a:gd name="connsiteY10" fmla="*/ 475876 h 1436575"/>
                  <a:gd name="connsiteX11" fmla="*/ 1516284 w 3647762"/>
                  <a:gd name="connsiteY11" fmla="*/ 406428 h 1436575"/>
                  <a:gd name="connsiteX12" fmla="*/ 1354238 w 3647762"/>
                  <a:gd name="connsiteY12" fmla="*/ 313830 h 1436575"/>
                  <a:gd name="connsiteX13" fmla="*/ 1226916 w 3647762"/>
                  <a:gd name="connsiteY13" fmla="*/ 244382 h 1436575"/>
                  <a:gd name="connsiteX14" fmla="*/ 1030147 w 3647762"/>
                  <a:gd name="connsiteY14" fmla="*/ 151785 h 1436575"/>
                  <a:gd name="connsiteX15" fmla="*/ 729205 w 3647762"/>
                  <a:gd name="connsiteY15" fmla="*/ 140210 h 1436575"/>
                  <a:gd name="connsiteX16" fmla="*/ 555585 w 3647762"/>
                  <a:gd name="connsiteY16" fmla="*/ 174934 h 1436575"/>
                  <a:gd name="connsiteX17" fmla="*/ 277792 w 3647762"/>
                  <a:gd name="connsiteY17" fmla="*/ 232808 h 1436575"/>
                  <a:gd name="connsiteX18" fmla="*/ 0 w 3647762"/>
                  <a:gd name="connsiteY18" fmla="*/ 244382 h 1436575"/>
                  <a:gd name="connsiteX19" fmla="*/ 173620 w 3647762"/>
                  <a:gd name="connsiteY19" fmla="*/ 1436575 h 1436575"/>
                  <a:gd name="connsiteX0" fmla="*/ 173042 w 3647762"/>
                  <a:gd name="connsiteY0" fmla="*/ 1436285 h 1436575"/>
                  <a:gd name="connsiteX1" fmla="*/ 3206187 w 3647762"/>
                  <a:gd name="connsiteY1" fmla="*/ 1436575 h 1436575"/>
                  <a:gd name="connsiteX2" fmla="*/ 3647762 w 3647762"/>
                  <a:gd name="connsiteY2" fmla="*/ 42790 h 1436575"/>
                  <a:gd name="connsiteX3" fmla="*/ 3567052 w 3647762"/>
                  <a:gd name="connsiteY3" fmla="*/ 10549 h 1436575"/>
                  <a:gd name="connsiteX4" fmla="*/ 3507129 w 3647762"/>
                  <a:gd name="connsiteY4" fmla="*/ 12889 h 1436575"/>
                  <a:gd name="connsiteX5" fmla="*/ 3287210 w 3647762"/>
                  <a:gd name="connsiteY5" fmla="*/ 140210 h 1436575"/>
                  <a:gd name="connsiteX6" fmla="*/ 3090440 w 3647762"/>
                  <a:gd name="connsiteY6" fmla="*/ 255957 h 1436575"/>
                  <a:gd name="connsiteX7" fmla="*/ 2928395 w 3647762"/>
                  <a:gd name="connsiteY7" fmla="*/ 244382 h 1436575"/>
                  <a:gd name="connsiteX8" fmla="*/ 2291787 w 3647762"/>
                  <a:gd name="connsiteY8" fmla="*/ 174934 h 1436575"/>
                  <a:gd name="connsiteX9" fmla="*/ 1956122 w 3647762"/>
                  <a:gd name="connsiteY9" fmla="*/ 475876 h 1436575"/>
                  <a:gd name="connsiteX10" fmla="*/ 1516284 w 3647762"/>
                  <a:gd name="connsiteY10" fmla="*/ 406428 h 1436575"/>
                  <a:gd name="connsiteX11" fmla="*/ 1354238 w 3647762"/>
                  <a:gd name="connsiteY11" fmla="*/ 313830 h 1436575"/>
                  <a:gd name="connsiteX12" fmla="*/ 1226916 w 3647762"/>
                  <a:gd name="connsiteY12" fmla="*/ 244382 h 1436575"/>
                  <a:gd name="connsiteX13" fmla="*/ 1030147 w 3647762"/>
                  <a:gd name="connsiteY13" fmla="*/ 151785 h 1436575"/>
                  <a:gd name="connsiteX14" fmla="*/ 729205 w 3647762"/>
                  <a:gd name="connsiteY14" fmla="*/ 140210 h 1436575"/>
                  <a:gd name="connsiteX15" fmla="*/ 555585 w 3647762"/>
                  <a:gd name="connsiteY15" fmla="*/ 174934 h 1436575"/>
                  <a:gd name="connsiteX16" fmla="*/ 277792 w 3647762"/>
                  <a:gd name="connsiteY16" fmla="*/ 232808 h 1436575"/>
                  <a:gd name="connsiteX17" fmla="*/ 0 w 3647762"/>
                  <a:gd name="connsiteY17" fmla="*/ 244382 h 1436575"/>
                  <a:gd name="connsiteX18" fmla="*/ 173620 w 3647762"/>
                  <a:gd name="connsiteY18" fmla="*/ 1436575 h 1436575"/>
                  <a:gd name="connsiteX0" fmla="*/ 173042 w 3647762"/>
                  <a:gd name="connsiteY0" fmla="*/ 1436285 h 1436575"/>
                  <a:gd name="connsiteX1" fmla="*/ 3206187 w 3647762"/>
                  <a:gd name="connsiteY1" fmla="*/ 1436575 h 1436575"/>
                  <a:gd name="connsiteX2" fmla="*/ 3647762 w 3647762"/>
                  <a:gd name="connsiteY2" fmla="*/ 42790 h 1436575"/>
                  <a:gd name="connsiteX3" fmla="*/ 3567052 w 3647762"/>
                  <a:gd name="connsiteY3" fmla="*/ 10549 h 1436575"/>
                  <a:gd name="connsiteX4" fmla="*/ 3507129 w 3647762"/>
                  <a:gd name="connsiteY4" fmla="*/ 12889 h 1436575"/>
                  <a:gd name="connsiteX5" fmla="*/ 3287210 w 3647762"/>
                  <a:gd name="connsiteY5" fmla="*/ 140210 h 1436575"/>
                  <a:gd name="connsiteX6" fmla="*/ 2928395 w 3647762"/>
                  <a:gd name="connsiteY6" fmla="*/ 244382 h 1436575"/>
                  <a:gd name="connsiteX7" fmla="*/ 2291787 w 3647762"/>
                  <a:gd name="connsiteY7" fmla="*/ 174934 h 1436575"/>
                  <a:gd name="connsiteX8" fmla="*/ 1956122 w 3647762"/>
                  <a:gd name="connsiteY8" fmla="*/ 475876 h 1436575"/>
                  <a:gd name="connsiteX9" fmla="*/ 1516284 w 3647762"/>
                  <a:gd name="connsiteY9" fmla="*/ 406428 h 1436575"/>
                  <a:gd name="connsiteX10" fmla="*/ 1354238 w 3647762"/>
                  <a:gd name="connsiteY10" fmla="*/ 313830 h 1436575"/>
                  <a:gd name="connsiteX11" fmla="*/ 1226916 w 3647762"/>
                  <a:gd name="connsiteY11" fmla="*/ 244382 h 1436575"/>
                  <a:gd name="connsiteX12" fmla="*/ 1030147 w 3647762"/>
                  <a:gd name="connsiteY12" fmla="*/ 151785 h 1436575"/>
                  <a:gd name="connsiteX13" fmla="*/ 729205 w 3647762"/>
                  <a:gd name="connsiteY13" fmla="*/ 140210 h 1436575"/>
                  <a:gd name="connsiteX14" fmla="*/ 555585 w 3647762"/>
                  <a:gd name="connsiteY14" fmla="*/ 174934 h 1436575"/>
                  <a:gd name="connsiteX15" fmla="*/ 277792 w 3647762"/>
                  <a:gd name="connsiteY15" fmla="*/ 232808 h 1436575"/>
                  <a:gd name="connsiteX16" fmla="*/ 0 w 3647762"/>
                  <a:gd name="connsiteY16" fmla="*/ 244382 h 1436575"/>
                  <a:gd name="connsiteX17" fmla="*/ 173620 w 3647762"/>
                  <a:gd name="connsiteY17" fmla="*/ 1436575 h 143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47762" h="1436575">
                    <a:moveTo>
                      <a:pt x="173042" y="1436285"/>
                    </a:moveTo>
                    <a:lnTo>
                      <a:pt x="3206187" y="1436575"/>
                    </a:lnTo>
                    <a:lnTo>
                      <a:pt x="3647762" y="42790"/>
                    </a:lnTo>
                    <a:cubicBezTo>
                      <a:pt x="3578314" y="46648"/>
                      <a:pt x="3589999" y="15707"/>
                      <a:pt x="3567052" y="10549"/>
                    </a:cubicBezTo>
                    <a:cubicBezTo>
                      <a:pt x="3526242" y="1375"/>
                      <a:pt x="3553769" y="-8721"/>
                      <a:pt x="3507129" y="12889"/>
                    </a:cubicBezTo>
                    <a:cubicBezTo>
                      <a:pt x="3460489" y="34499"/>
                      <a:pt x="3383666" y="101628"/>
                      <a:pt x="3287210" y="140210"/>
                    </a:cubicBezTo>
                    <a:cubicBezTo>
                      <a:pt x="3190754" y="178792"/>
                      <a:pt x="3094299" y="238595"/>
                      <a:pt x="2928395" y="244382"/>
                    </a:cubicBezTo>
                    <a:cubicBezTo>
                      <a:pt x="2795286" y="230878"/>
                      <a:pt x="2453832" y="136352"/>
                      <a:pt x="2291787" y="174934"/>
                    </a:cubicBezTo>
                    <a:lnTo>
                      <a:pt x="1956122" y="475876"/>
                    </a:lnTo>
                    <a:cubicBezTo>
                      <a:pt x="1774247" y="465772"/>
                      <a:pt x="1694170" y="474443"/>
                      <a:pt x="1516284" y="406428"/>
                    </a:cubicBezTo>
                    <a:cubicBezTo>
                      <a:pt x="1458175" y="384210"/>
                      <a:pt x="1408519" y="344227"/>
                      <a:pt x="1354238" y="313830"/>
                    </a:cubicBezTo>
                    <a:cubicBezTo>
                      <a:pt x="1312058" y="290209"/>
                      <a:pt x="1280931" y="271389"/>
                      <a:pt x="1226916" y="244382"/>
                    </a:cubicBezTo>
                    <a:cubicBezTo>
                      <a:pt x="1172901" y="217375"/>
                      <a:pt x="1113099" y="169147"/>
                      <a:pt x="1030147" y="151785"/>
                    </a:cubicBezTo>
                    <a:cubicBezTo>
                      <a:pt x="947195" y="134423"/>
                      <a:pt x="808299" y="136352"/>
                      <a:pt x="729205" y="140210"/>
                    </a:cubicBezTo>
                    <a:cubicBezTo>
                      <a:pt x="650111" y="144068"/>
                      <a:pt x="613458" y="161430"/>
                      <a:pt x="555585" y="174934"/>
                    </a:cubicBezTo>
                    <a:cubicBezTo>
                      <a:pt x="480350" y="190367"/>
                      <a:pt x="370390" y="221233"/>
                      <a:pt x="277792" y="232808"/>
                    </a:cubicBezTo>
                    <a:cubicBezTo>
                      <a:pt x="185194" y="244383"/>
                      <a:pt x="119742" y="244382"/>
                      <a:pt x="0" y="244382"/>
                    </a:cubicBezTo>
                    <a:lnTo>
                      <a:pt x="173620" y="1436575"/>
                    </a:ln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34DCB0EA-D890-1644-D404-F1567F325D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7294" y="783859"/>
                <a:ext cx="937032" cy="738000"/>
              </a:xfrm>
              <a:prstGeom prst="rect">
                <a:avLst/>
              </a:prstGeom>
            </p:spPr>
          </p:pic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3B7F61D-00C5-F704-1B23-F82B922E9B7C}"/>
                  </a:ext>
                </a:extLst>
              </p:cNvPr>
              <p:cNvSpPr txBox="1"/>
              <p:nvPr/>
            </p:nvSpPr>
            <p:spPr>
              <a:xfrm>
                <a:off x="5065368" y="930726"/>
                <a:ext cx="239029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zh-CN" altLang="en-US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alcium </a:t>
                </a:r>
                <a:r>
                  <a:rPr lang="en-US" altLang="zh-CN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ion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8709C788-4332-BD2F-4A2B-78F1492736CD}"/>
                  </a:ext>
                </a:extLst>
              </p:cNvPr>
              <p:cNvSpPr txBox="1"/>
              <p:nvPr/>
            </p:nvSpPr>
            <p:spPr>
              <a:xfrm rot="10800000">
                <a:off x="4537790" y="-660717"/>
                <a:ext cx="22300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3200" b="1" dirty="0"/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FF870D13-6ED9-D48B-FF12-3D27568022FF}"/>
                  </a:ext>
                </a:extLst>
              </p:cNvPr>
              <p:cNvSpPr txBox="1"/>
              <p:nvPr/>
            </p:nvSpPr>
            <p:spPr>
              <a:xfrm>
                <a:off x="4626228" y="-652664"/>
                <a:ext cx="105071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altLang="zh-CN" sz="3200" b="1" baseline="-25000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altLang="zh-CN" sz="3200" b="1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endParaRPr lang="zh-CN" altLang="en-US" sz="3200" b="1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5A293420-CAE0-752C-9354-65E4EECFB399}"/>
                  </a:ext>
                </a:extLst>
              </p:cNvPr>
              <p:cNvGrpSpPr/>
              <p:nvPr/>
            </p:nvGrpSpPr>
            <p:grpSpPr>
              <a:xfrm>
                <a:off x="2951392" y="-1737563"/>
                <a:ext cx="2229825" cy="1071943"/>
                <a:chOff x="9862242" y="2693011"/>
                <a:chExt cx="2229825" cy="1071943"/>
              </a:xfrm>
            </p:grpSpPr>
            <p:sp>
              <p:nvSpPr>
                <p:cNvPr id="113" name="Arc 112">
                  <a:extLst>
                    <a:ext uri="{FF2B5EF4-FFF2-40B4-BE49-F238E27FC236}">
                      <a16:creationId xmlns:a16="http://schemas.microsoft.com/office/drawing/2014/main" id="{A8D803F4-6FE7-43EB-FAAC-7A71722FA299}"/>
                    </a:ext>
                  </a:extLst>
                </p:cNvPr>
                <p:cNvSpPr/>
                <p:nvPr/>
              </p:nvSpPr>
              <p:spPr>
                <a:xfrm rot="16705704">
                  <a:off x="11005488" y="2678100"/>
                  <a:ext cx="1071668" cy="1101490"/>
                </a:xfrm>
                <a:prstGeom prst="arc">
                  <a:avLst/>
                </a:prstGeom>
                <a:ln w="114300">
                  <a:solidFill>
                    <a:srgbClr val="009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Isosceles Triangle 113">
                  <a:extLst>
                    <a:ext uri="{FF2B5EF4-FFF2-40B4-BE49-F238E27FC236}">
                      <a16:creationId xmlns:a16="http://schemas.microsoft.com/office/drawing/2014/main" id="{CD83D1E2-C614-1333-EDB2-A49DA313EA1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10778363" y="3094919"/>
                  <a:ext cx="399374" cy="360000"/>
                </a:xfrm>
                <a:prstGeom prst="triangle">
                  <a:avLst/>
                </a:prstGeom>
                <a:solidFill>
                  <a:srgbClr val="00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Arc 114">
                  <a:extLst>
                    <a:ext uri="{FF2B5EF4-FFF2-40B4-BE49-F238E27FC236}">
                      <a16:creationId xmlns:a16="http://schemas.microsoft.com/office/drawing/2014/main" id="{4EDCE2EA-2B3B-B065-71D2-D87D0BF79C4B}"/>
                    </a:ext>
                  </a:extLst>
                </p:cNvPr>
                <p:cNvSpPr/>
                <p:nvPr/>
              </p:nvSpPr>
              <p:spPr>
                <a:xfrm rot="4894296" flipH="1">
                  <a:off x="9877153" y="2678375"/>
                  <a:ext cx="1071668" cy="1101490"/>
                </a:xfrm>
                <a:prstGeom prst="arc">
                  <a:avLst/>
                </a:prstGeom>
                <a:ln w="114300">
                  <a:solidFill>
                    <a:srgbClr val="009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9011A529-0812-5D09-668B-0DB30DD0854D}"/>
                  </a:ext>
                </a:extLst>
              </p:cNvPr>
              <p:cNvSpPr/>
              <p:nvPr/>
            </p:nvSpPr>
            <p:spPr>
              <a:xfrm>
                <a:off x="-6151514" y="-2752323"/>
                <a:ext cx="6143519" cy="3183854"/>
              </a:xfrm>
              <a:custGeom>
                <a:avLst/>
                <a:gdLst>
                  <a:gd name="connsiteX0" fmla="*/ 6731687 w 7451687"/>
                  <a:gd name="connsiteY0" fmla="*/ 0 h 3183854"/>
                  <a:gd name="connsiteX1" fmla="*/ 7451687 w 7451687"/>
                  <a:gd name="connsiteY1" fmla="*/ 0 h 3183854"/>
                  <a:gd name="connsiteX2" fmla="*/ 7451687 w 7451687"/>
                  <a:gd name="connsiteY2" fmla="*/ 411241 h 3183854"/>
                  <a:gd name="connsiteX3" fmla="*/ 6970457 w 7451687"/>
                  <a:gd name="connsiteY3" fmla="*/ 411241 h 3183854"/>
                  <a:gd name="connsiteX4" fmla="*/ 5965844 w 7451687"/>
                  <a:gd name="connsiteY4" fmla="*/ 3171391 h 3183854"/>
                  <a:gd name="connsiteX5" fmla="*/ 5952784 w 7451687"/>
                  <a:gd name="connsiteY5" fmla="*/ 3166638 h 3183854"/>
                  <a:gd name="connsiteX6" fmla="*/ 5952784 w 7451687"/>
                  <a:gd name="connsiteY6" fmla="*/ 3171593 h 3183854"/>
                  <a:gd name="connsiteX7" fmla="*/ 1518929 w 7451687"/>
                  <a:gd name="connsiteY7" fmla="*/ 3171593 h 3183854"/>
                  <a:gd name="connsiteX8" fmla="*/ 1485242 w 7451687"/>
                  <a:gd name="connsiteY8" fmla="*/ 3183854 h 3183854"/>
                  <a:gd name="connsiteX9" fmla="*/ 1480780 w 7451687"/>
                  <a:gd name="connsiteY9" fmla="*/ 3171593 h 3183854"/>
                  <a:gd name="connsiteX10" fmla="*/ 1464443 w 7451687"/>
                  <a:gd name="connsiteY10" fmla="*/ 3171593 h 3183854"/>
                  <a:gd name="connsiteX11" fmla="*/ 1464443 w 7451687"/>
                  <a:gd name="connsiteY11" fmla="*/ 3126710 h 3183854"/>
                  <a:gd name="connsiteX12" fmla="*/ 481185 w 7451687"/>
                  <a:gd name="connsiteY12" fmla="*/ 425229 h 3183854"/>
                  <a:gd name="connsiteX13" fmla="*/ 0 w 7451687"/>
                  <a:gd name="connsiteY13" fmla="*/ 425229 h 3183854"/>
                  <a:gd name="connsiteX14" fmla="*/ 0 w 7451687"/>
                  <a:gd name="connsiteY14" fmla="*/ 13988 h 3183854"/>
                  <a:gd name="connsiteX15" fmla="*/ 720000 w 7451687"/>
                  <a:gd name="connsiteY15" fmla="*/ 13988 h 3183854"/>
                  <a:gd name="connsiteX16" fmla="*/ 720000 w 7451687"/>
                  <a:gd name="connsiteY16" fmla="*/ 28800 h 3183854"/>
                  <a:gd name="connsiteX17" fmla="*/ 1743527 w 7451687"/>
                  <a:gd name="connsiteY17" fmla="*/ 2840917 h 3183854"/>
                  <a:gd name="connsiteX18" fmla="*/ 5703023 w 7451687"/>
                  <a:gd name="connsiteY18" fmla="*/ 2840917 h 3183854"/>
                  <a:gd name="connsiteX19" fmla="*/ 6731687 w 7451687"/>
                  <a:gd name="connsiteY19" fmla="*/ 14686 h 318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451687" h="3183854">
                    <a:moveTo>
                      <a:pt x="6731687" y="0"/>
                    </a:moveTo>
                    <a:lnTo>
                      <a:pt x="7451687" y="0"/>
                    </a:lnTo>
                    <a:lnTo>
                      <a:pt x="7451687" y="411241"/>
                    </a:lnTo>
                    <a:lnTo>
                      <a:pt x="6970457" y="411241"/>
                    </a:lnTo>
                    <a:lnTo>
                      <a:pt x="5965844" y="3171391"/>
                    </a:lnTo>
                    <a:lnTo>
                      <a:pt x="5952784" y="3166638"/>
                    </a:lnTo>
                    <a:lnTo>
                      <a:pt x="5952784" y="3171593"/>
                    </a:lnTo>
                    <a:lnTo>
                      <a:pt x="1518929" y="3171593"/>
                    </a:lnTo>
                    <a:lnTo>
                      <a:pt x="1485242" y="3183854"/>
                    </a:lnTo>
                    <a:lnTo>
                      <a:pt x="1480780" y="3171593"/>
                    </a:lnTo>
                    <a:lnTo>
                      <a:pt x="1464443" y="3171593"/>
                    </a:lnTo>
                    <a:lnTo>
                      <a:pt x="1464443" y="3126710"/>
                    </a:lnTo>
                    <a:lnTo>
                      <a:pt x="481185" y="425229"/>
                    </a:lnTo>
                    <a:lnTo>
                      <a:pt x="0" y="425229"/>
                    </a:lnTo>
                    <a:lnTo>
                      <a:pt x="0" y="13988"/>
                    </a:lnTo>
                    <a:lnTo>
                      <a:pt x="720000" y="13988"/>
                    </a:lnTo>
                    <a:lnTo>
                      <a:pt x="720000" y="28800"/>
                    </a:lnTo>
                    <a:lnTo>
                      <a:pt x="1743527" y="2840917"/>
                    </a:lnTo>
                    <a:lnTo>
                      <a:pt x="5703023" y="2840917"/>
                    </a:lnTo>
                    <a:lnTo>
                      <a:pt x="6731687" y="1468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B31335E-45B8-C8CA-61C3-AC67AB1C927F}"/>
                </a:ext>
              </a:extLst>
            </p:cNvPr>
            <p:cNvGrpSpPr/>
            <p:nvPr/>
          </p:nvGrpSpPr>
          <p:grpSpPr>
            <a:xfrm>
              <a:off x="-9575287" y="4098204"/>
              <a:ext cx="19233335" cy="8737894"/>
              <a:chOff x="5384617" y="-4131000"/>
              <a:chExt cx="19233335" cy="8737894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FC5259B-F257-4F87-8023-A8A93953BCD6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11109895" y="-4096757"/>
                <a:ext cx="7558210" cy="7558211"/>
              </a:xfrm>
              <a:prstGeom prst="ellipse">
                <a:avLst/>
              </a:prstGeom>
              <a:solidFill>
                <a:srgbClr val="FFC000">
                  <a:alpha val="10000"/>
                </a:srgbClr>
              </a:solidFill>
              <a:ln>
                <a:noFill/>
              </a:ln>
              <a:scene3d>
                <a:camera prst="orthographicFront">
                  <a:rot lat="16800000" lon="0" rev="0"/>
                </a:camera>
                <a:lightRig rig="threePt" dir="t"/>
              </a:scene3d>
              <a:sp3d extrusionH="5080000" contourW="12700">
                <a:bevelT w="50800" h="50800"/>
                <a:bevelB w="25400" h="25400"/>
                <a:contourClr>
                  <a:schemeClr val="bg1">
                    <a:lumMod val="9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703730D0-3934-927B-54DA-730235DD0B4A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16283008" y="-4083743"/>
                <a:ext cx="7558210" cy="7558211"/>
              </a:xfrm>
              <a:prstGeom prst="ellipse">
                <a:avLst/>
              </a:prstGeom>
              <a:solidFill>
                <a:srgbClr val="00B0F0">
                  <a:alpha val="10000"/>
                </a:srgbClr>
              </a:solidFill>
              <a:ln>
                <a:noFill/>
              </a:ln>
              <a:scene3d>
                <a:camera prst="orthographicFront">
                  <a:rot lat="16800000" lon="0" rev="0"/>
                </a:camera>
                <a:lightRig rig="threePt" dir="t"/>
              </a:scene3d>
              <a:sp3d extrusionH="5080000" contourW="12700">
                <a:bevelT w="50800" h="50800"/>
                <a:bevelB w="25400" h="25400"/>
                <a:contourClr>
                  <a:schemeClr val="bg1">
                    <a:lumMod val="9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D85CF30-2C5D-DB82-8AB6-AE18F311ABA9}"/>
                  </a:ext>
                </a:extLst>
              </p:cNvPr>
              <p:cNvSpPr/>
              <p:nvPr/>
            </p:nvSpPr>
            <p:spPr>
              <a:xfrm>
                <a:off x="10950348" y="-4115963"/>
                <a:ext cx="7931871" cy="7560000"/>
              </a:xfrm>
              <a:custGeom>
                <a:avLst/>
                <a:gdLst>
                  <a:gd name="connsiteX0" fmla="*/ 2809045 w 4680000"/>
                  <a:gd name="connsiteY0" fmla="*/ 3796333 h 4679999"/>
                  <a:gd name="connsiteX1" fmla="*/ 2683045 w 4680000"/>
                  <a:gd name="connsiteY1" fmla="*/ 3922333 h 4679999"/>
                  <a:gd name="connsiteX2" fmla="*/ 2809045 w 4680000"/>
                  <a:gd name="connsiteY2" fmla="*/ 4048333 h 4679999"/>
                  <a:gd name="connsiteX3" fmla="*/ 2935045 w 4680000"/>
                  <a:gd name="connsiteY3" fmla="*/ 3922333 h 4679999"/>
                  <a:gd name="connsiteX4" fmla="*/ 2809045 w 4680000"/>
                  <a:gd name="connsiteY4" fmla="*/ 3796333 h 4679999"/>
                  <a:gd name="connsiteX5" fmla="*/ 1947652 w 4680000"/>
                  <a:gd name="connsiteY5" fmla="*/ 3796333 h 4679999"/>
                  <a:gd name="connsiteX6" fmla="*/ 1821652 w 4680000"/>
                  <a:gd name="connsiteY6" fmla="*/ 3922333 h 4679999"/>
                  <a:gd name="connsiteX7" fmla="*/ 1947652 w 4680000"/>
                  <a:gd name="connsiteY7" fmla="*/ 4048333 h 4679999"/>
                  <a:gd name="connsiteX8" fmla="*/ 2073652 w 4680000"/>
                  <a:gd name="connsiteY8" fmla="*/ 3922333 h 4679999"/>
                  <a:gd name="connsiteX9" fmla="*/ 1947652 w 4680000"/>
                  <a:gd name="connsiteY9" fmla="*/ 3796333 h 4679999"/>
                  <a:gd name="connsiteX10" fmla="*/ 1227705 w 4680000"/>
                  <a:gd name="connsiteY10" fmla="*/ 3348464 h 4679999"/>
                  <a:gd name="connsiteX11" fmla="*/ 1101705 w 4680000"/>
                  <a:gd name="connsiteY11" fmla="*/ 3474464 h 4679999"/>
                  <a:gd name="connsiteX12" fmla="*/ 1227705 w 4680000"/>
                  <a:gd name="connsiteY12" fmla="*/ 3600464 h 4679999"/>
                  <a:gd name="connsiteX13" fmla="*/ 1353705 w 4680000"/>
                  <a:gd name="connsiteY13" fmla="*/ 3474464 h 4679999"/>
                  <a:gd name="connsiteX14" fmla="*/ 1227705 w 4680000"/>
                  <a:gd name="connsiteY14" fmla="*/ 3348464 h 4679999"/>
                  <a:gd name="connsiteX15" fmla="*/ 2968578 w 4680000"/>
                  <a:gd name="connsiteY15" fmla="*/ 3233631 h 4679999"/>
                  <a:gd name="connsiteX16" fmla="*/ 2842578 w 4680000"/>
                  <a:gd name="connsiteY16" fmla="*/ 3359631 h 4679999"/>
                  <a:gd name="connsiteX17" fmla="*/ 2968578 w 4680000"/>
                  <a:gd name="connsiteY17" fmla="*/ 3485631 h 4679999"/>
                  <a:gd name="connsiteX18" fmla="*/ 3094578 w 4680000"/>
                  <a:gd name="connsiteY18" fmla="*/ 3359631 h 4679999"/>
                  <a:gd name="connsiteX19" fmla="*/ 2968578 w 4680000"/>
                  <a:gd name="connsiteY19" fmla="*/ 3233631 h 4679999"/>
                  <a:gd name="connsiteX20" fmla="*/ 3973338 w 4680000"/>
                  <a:gd name="connsiteY20" fmla="*/ 3107631 h 4679999"/>
                  <a:gd name="connsiteX21" fmla="*/ 3847338 w 4680000"/>
                  <a:gd name="connsiteY21" fmla="*/ 3233631 h 4679999"/>
                  <a:gd name="connsiteX22" fmla="*/ 3973338 w 4680000"/>
                  <a:gd name="connsiteY22" fmla="*/ 3359631 h 4679999"/>
                  <a:gd name="connsiteX23" fmla="*/ 4099338 w 4680000"/>
                  <a:gd name="connsiteY23" fmla="*/ 3233631 h 4679999"/>
                  <a:gd name="connsiteX24" fmla="*/ 3973338 w 4680000"/>
                  <a:gd name="connsiteY24" fmla="*/ 3107631 h 4679999"/>
                  <a:gd name="connsiteX25" fmla="*/ 1935387 w 4680000"/>
                  <a:gd name="connsiteY25" fmla="*/ 2847714 h 4679999"/>
                  <a:gd name="connsiteX26" fmla="*/ 1809387 w 4680000"/>
                  <a:gd name="connsiteY26" fmla="*/ 2973714 h 4679999"/>
                  <a:gd name="connsiteX27" fmla="*/ 1935387 w 4680000"/>
                  <a:gd name="connsiteY27" fmla="*/ 3099714 h 4679999"/>
                  <a:gd name="connsiteX28" fmla="*/ 2061387 w 4680000"/>
                  <a:gd name="connsiteY28" fmla="*/ 2973714 h 4679999"/>
                  <a:gd name="connsiteX29" fmla="*/ 1935387 w 4680000"/>
                  <a:gd name="connsiteY29" fmla="*/ 2847714 h 4679999"/>
                  <a:gd name="connsiteX30" fmla="*/ 778694 w 4680000"/>
                  <a:gd name="connsiteY30" fmla="*/ 2690301 h 4679999"/>
                  <a:gd name="connsiteX31" fmla="*/ 652694 w 4680000"/>
                  <a:gd name="connsiteY31" fmla="*/ 2816301 h 4679999"/>
                  <a:gd name="connsiteX32" fmla="*/ 778694 w 4680000"/>
                  <a:gd name="connsiteY32" fmla="*/ 2942301 h 4679999"/>
                  <a:gd name="connsiteX33" fmla="*/ 904694 w 4680000"/>
                  <a:gd name="connsiteY33" fmla="*/ 2816301 h 4679999"/>
                  <a:gd name="connsiteX34" fmla="*/ 778694 w 4680000"/>
                  <a:gd name="connsiteY34" fmla="*/ 2690301 h 4679999"/>
                  <a:gd name="connsiteX35" fmla="*/ 4099338 w 4680000"/>
                  <a:gd name="connsiteY35" fmla="*/ 2438301 h 4679999"/>
                  <a:gd name="connsiteX36" fmla="*/ 3973338 w 4680000"/>
                  <a:gd name="connsiteY36" fmla="*/ 2564301 h 4679999"/>
                  <a:gd name="connsiteX37" fmla="*/ 4099338 w 4680000"/>
                  <a:gd name="connsiteY37" fmla="*/ 2690301 h 4679999"/>
                  <a:gd name="connsiteX38" fmla="*/ 4225338 w 4680000"/>
                  <a:gd name="connsiteY38" fmla="*/ 2564301 h 4679999"/>
                  <a:gd name="connsiteX39" fmla="*/ 4099338 w 4680000"/>
                  <a:gd name="connsiteY39" fmla="*/ 2438301 h 4679999"/>
                  <a:gd name="connsiteX40" fmla="*/ 3094578 w 4680000"/>
                  <a:gd name="connsiteY40" fmla="*/ 2334464 h 4679999"/>
                  <a:gd name="connsiteX41" fmla="*/ 2968578 w 4680000"/>
                  <a:gd name="connsiteY41" fmla="*/ 2460464 h 4679999"/>
                  <a:gd name="connsiteX42" fmla="*/ 3094578 w 4680000"/>
                  <a:gd name="connsiteY42" fmla="*/ 2586464 h 4679999"/>
                  <a:gd name="connsiteX43" fmla="*/ 3220578 w 4680000"/>
                  <a:gd name="connsiteY43" fmla="*/ 2460464 h 4679999"/>
                  <a:gd name="connsiteX44" fmla="*/ 3094578 w 4680000"/>
                  <a:gd name="connsiteY44" fmla="*/ 2334464 h 4679999"/>
                  <a:gd name="connsiteX45" fmla="*/ 2341819 w 4680000"/>
                  <a:gd name="connsiteY45" fmla="*/ 2271791 h 4679999"/>
                  <a:gd name="connsiteX46" fmla="*/ 2215819 w 4680000"/>
                  <a:gd name="connsiteY46" fmla="*/ 2397791 h 4679999"/>
                  <a:gd name="connsiteX47" fmla="*/ 2341819 w 4680000"/>
                  <a:gd name="connsiteY47" fmla="*/ 2523791 h 4679999"/>
                  <a:gd name="connsiteX48" fmla="*/ 2467819 w 4680000"/>
                  <a:gd name="connsiteY48" fmla="*/ 2397791 h 4679999"/>
                  <a:gd name="connsiteX49" fmla="*/ 2341819 w 4680000"/>
                  <a:gd name="connsiteY49" fmla="*/ 2271791 h 4679999"/>
                  <a:gd name="connsiteX50" fmla="*/ 1484289 w 4680000"/>
                  <a:gd name="connsiteY50" fmla="*/ 2082464 h 4679999"/>
                  <a:gd name="connsiteX51" fmla="*/ 1358289 w 4680000"/>
                  <a:gd name="connsiteY51" fmla="*/ 2208464 h 4679999"/>
                  <a:gd name="connsiteX52" fmla="*/ 1484289 w 4680000"/>
                  <a:gd name="connsiteY52" fmla="*/ 2334464 h 4679999"/>
                  <a:gd name="connsiteX53" fmla="*/ 1610289 w 4680000"/>
                  <a:gd name="connsiteY53" fmla="*/ 2208464 h 4679999"/>
                  <a:gd name="connsiteX54" fmla="*/ 1484289 w 4680000"/>
                  <a:gd name="connsiteY54" fmla="*/ 2082464 h 4679999"/>
                  <a:gd name="connsiteX55" fmla="*/ 679145 w 4680000"/>
                  <a:gd name="connsiteY55" fmla="*/ 1947171 h 4679999"/>
                  <a:gd name="connsiteX56" fmla="*/ 553145 w 4680000"/>
                  <a:gd name="connsiteY56" fmla="*/ 2073171 h 4679999"/>
                  <a:gd name="connsiteX57" fmla="*/ 679145 w 4680000"/>
                  <a:gd name="connsiteY57" fmla="*/ 2199171 h 4679999"/>
                  <a:gd name="connsiteX58" fmla="*/ 805145 w 4680000"/>
                  <a:gd name="connsiteY58" fmla="*/ 2073171 h 4679999"/>
                  <a:gd name="connsiteX59" fmla="*/ 679145 w 4680000"/>
                  <a:gd name="connsiteY59" fmla="*/ 1947171 h 4679999"/>
                  <a:gd name="connsiteX60" fmla="*/ 3573000 w 4680000"/>
                  <a:gd name="connsiteY60" fmla="*/ 1797482 h 4679999"/>
                  <a:gd name="connsiteX61" fmla="*/ 3447000 w 4680000"/>
                  <a:gd name="connsiteY61" fmla="*/ 1923482 h 4679999"/>
                  <a:gd name="connsiteX62" fmla="*/ 3573000 w 4680000"/>
                  <a:gd name="connsiteY62" fmla="*/ 2049482 h 4679999"/>
                  <a:gd name="connsiteX63" fmla="*/ 3699000 w 4680000"/>
                  <a:gd name="connsiteY63" fmla="*/ 1923482 h 4679999"/>
                  <a:gd name="connsiteX64" fmla="*/ 3573000 w 4680000"/>
                  <a:gd name="connsiteY64" fmla="*/ 1797482 h 4679999"/>
                  <a:gd name="connsiteX65" fmla="*/ 2508726 w 4680000"/>
                  <a:gd name="connsiteY65" fmla="*/ 1545482 h 4679999"/>
                  <a:gd name="connsiteX66" fmla="*/ 2382726 w 4680000"/>
                  <a:gd name="connsiteY66" fmla="*/ 1671482 h 4679999"/>
                  <a:gd name="connsiteX67" fmla="*/ 2508726 w 4680000"/>
                  <a:gd name="connsiteY67" fmla="*/ 1797482 h 4679999"/>
                  <a:gd name="connsiteX68" fmla="*/ 2634726 w 4680000"/>
                  <a:gd name="connsiteY68" fmla="*/ 1671482 h 4679999"/>
                  <a:gd name="connsiteX69" fmla="*/ 2508726 w 4680000"/>
                  <a:gd name="connsiteY69" fmla="*/ 1545482 h 4679999"/>
                  <a:gd name="connsiteX70" fmla="*/ 1622846 w 4680000"/>
                  <a:gd name="connsiteY70" fmla="*/ 1448999 h 4679999"/>
                  <a:gd name="connsiteX71" fmla="*/ 1496846 w 4680000"/>
                  <a:gd name="connsiteY71" fmla="*/ 1574999 h 4679999"/>
                  <a:gd name="connsiteX72" fmla="*/ 1622846 w 4680000"/>
                  <a:gd name="connsiteY72" fmla="*/ 1700999 h 4679999"/>
                  <a:gd name="connsiteX73" fmla="*/ 1748846 w 4680000"/>
                  <a:gd name="connsiteY73" fmla="*/ 1574999 h 4679999"/>
                  <a:gd name="connsiteX74" fmla="*/ 1622846 w 4680000"/>
                  <a:gd name="connsiteY74" fmla="*/ 1448999 h 4679999"/>
                  <a:gd name="connsiteX75" fmla="*/ 3973338 w 4680000"/>
                  <a:gd name="connsiteY75" fmla="*/ 1318063 h 4679999"/>
                  <a:gd name="connsiteX76" fmla="*/ 3847338 w 4680000"/>
                  <a:gd name="connsiteY76" fmla="*/ 1444063 h 4679999"/>
                  <a:gd name="connsiteX77" fmla="*/ 3973338 w 4680000"/>
                  <a:gd name="connsiteY77" fmla="*/ 1570063 h 4679999"/>
                  <a:gd name="connsiteX78" fmla="*/ 4099338 w 4680000"/>
                  <a:gd name="connsiteY78" fmla="*/ 1444063 h 4679999"/>
                  <a:gd name="connsiteX79" fmla="*/ 3973338 w 4680000"/>
                  <a:gd name="connsiteY79" fmla="*/ 1318063 h 4679999"/>
                  <a:gd name="connsiteX80" fmla="*/ 975705 w 4680000"/>
                  <a:gd name="connsiteY80" fmla="*/ 1280987 h 4679999"/>
                  <a:gd name="connsiteX81" fmla="*/ 849705 w 4680000"/>
                  <a:gd name="connsiteY81" fmla="*/ 1406987 h 4679999"/>
                  <a:gd name="connsiteX82" fmla="*/ 975705 w 4680000"/>
                  <a:gd name="connsiteY82" fmla="*/ 1532987 h 4679999"/>
                  <a:gd name="connsiteX83" fmla="*/ 1101705 w 4680000"/>
                  <a:gd name="connsiteY83" fmla="*/ 1406987 h 4679999"/>
                  <a:gd name="connsiteX84" fmla="*/ 975705 w 4680000"/>
                  <a:gd name="connsiteY84" fmla="*/ 1280987 h 4679999"/>
                  <a:gd name="connsiteX85" fmla="*/ 3321000 w 4680000"/>
                  <a:gd name="connsiteY85" fmla="*/ 929982 h 4679999"/>
                  <a:gd name="connsiteX86" fmla="*/ 3195000 w 4680000"/>
                  <a:gd name="connsiteY86" fmla="*/ 1055982 h 4679999"/>
                  <a:gd name="connsiteX87" fmla="*/ 3321000 w 4680000"/>
                  <a:gd name="connsiteY87" fmla="*/ 1181980 h 4679999"/>
                  <a:gd name="connsiteX88" fmla="*/ 3447000 w 4680000"/>
                  <a:gd name="connsiteY88" fmla="*/ 1055982 h 4679999"/>
                  <a:gd name="connsiteX89" fmla="*/ 3321000 w 4680000"/>
                  <a:gd name="connsiteY89" fmla="*/ 929982 h 4679999"/>
                  <a:gd name="connsiteX90" fmla="*/ 1430544 w 4680000"/>
                  <a:gd name="connsiteY90" fmla="*/ 747252 h 4679999"/>
                  <a:gd name="connsiteX91" fmla="*/ 1304544 w 4680000"/>
                  <a:gd name="connsiteY91" fmla="*/ 873252 h 4679999"/>
                  <a:gd name="connsiteX92" fmla="*/ 1430544 w 4680000"/>
                  <a:gd name="connsiteY92" fmla="*/ 999252 h 4679999"/>
                  <a:gd name="connsiteX93" fmla="*/ 1556544 w 4680000"/>
                  <a:gd name="connsiteY93" fmla="*/ 873252 h 4679999"/>
                  <a:gd name="connsiteX94" fmla="*/ 1430544 w 4680000"/>
                  <a:gd name="connsiteY94" fmla="*/ 747252 h 4679999"/>
                  <a:gd name="connsiteX95" fmla="*/ 2402879 w 4680000"/>
                  <a:gd name="connsiteY95" fmla="*/ 630814 h 4679999"/>
                  <a:gd name="connsiteX96" fmla="*/ 2276879 w 4680000"/>
                  <a:gd name="connsiteY96" fmla="*/ 756814 h 4679999"/>
                  <a:gd name="connsiteX97" fmla="*/ 2402879 w 4680000"/>
                  <a:gd name="connsiteY97" fmla="*/ 882814 h 4679999"/>
                  <a:gd name="connsiteX98" fmla="*/ 2528879 w 4680000"/>
                  <a:gd name="connsiteY98" fmla="*/ 756814 h 4679999"/>
                  <a:gd name="connsiteX99" fmla="*/ 2402879 w 4680000"/>
                  <a:gd name="connsiteY99" fmla="*/ 630814 h 4679999"/>
                  <a:gd name="connsiteX100" fmla="*/ 2340000 w 4680000"/>
                  <a:gd name="connsiteY100" fmla="*/ 0 h 4679999"/>
                  <a:gd name="connsiteX101" fmla="*/ 4680000 w 4680000"/>
                  <a:gd name="connsiteY101" fmla="*/ 2339999 h 4679999"/>
                  <a:gd name="connsiteX102" fmla="*/ 2340000 w 4680000"/>
                  <a:gd name="connsiteY102" fmla="*/ 4679999 h 4679999"/>
                  <a:gd name="connsiteX103" fmla="*/ 0 w 4680000"/>
                  <a:gd name="connsiteY103" fmla="*/ 2339999 h 4679999"/>
                  <a:gd name="connsiteX104" fmla="*/ 2340000 w 4680000"/>
                  <a:gd name="connsiteY104" fmla="*/ 0 h 467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4680000" h="4679999">
                    <a:moveTo>
                      <a:pt x="2809045" y="3796333"/>
                    </a:moveTo>
                    <a:cubicBezTo>
                      <a:pt x="2739457" y="3796333"/>
                      <a:pt x="2683045" y="3852745"/>
                      <a:pt x="2683045" y="3922333"/>
                    </a:cubicBezTo>
                    <a:cubicBezTo>
                      <a:pt x="2683045" y="3991921"/>
                      <a:pt x="2739457" y="4048333"/>
                      <a:pt x="2809045" y="4048333"/>
                    </a:cubicBezTo>
                    <a:cubicBezTo>
                      <a:pt x="2878633" y="4048333"/>
                      <a:pt x="2935045" y="3991921"/>
                      <a:pt x="2935045" y="3922333"/>
                    </a:cubicBezTo>
                    <a:cubicBezTo>
                      <a:pt x="2935045" y="3852745"/>
                      <a:pt x="2878633" y="3796333"/>
                      <a:pt x="2809045" y="3796333"/>
                    </a:cubicBezTo>
                    <a:close/>
                    <a:moveTo>
                      <a:pt x="1947652" y="3796333"/>
                    </a:moveTo>
                    <a:cubicBezTo>
                      <a:pt x="1878064" y="3796333"/>
                      <a:pt x="1821652" y="3852745"/>
                      <a:pt x="1821652" y="3922333"/>
                    </a:cubicBezTo>
                    <a:cubicBezTo>
                      <a:pt x="1821652" y="3991921"/>
                      <a:pt x="1878064" y="4048333"/>
                      <a:pt x="1947652" y="4048333"/>
                    </a:cubicBezTo>
                    <a:cubicBezTo>
                      <a:pt x="2017240" y="4048333"/>
                      <a:pt x="2073652" y="3991921"/>
                      <a:pt x="2073652" y="3922333"/>
                    </a:cubicBezTo>
                    <a:cubicBezTo>
                      <a:pt x="2073652" y="3852745"/>
                      <a:pt x="2017240" y="3796333"/>
                      <a:pt x="1947652" y="3796333"/>
                    </a:cubicBezTo>
                    <a:close/>
                    <a:moveTo>
                      <a:pt x="1227705" y="3348464"/>
                    </a:moveTo>
                    <a:cubicBezTo>
                      <a:pt x="1158117" y="3348464"/>
                      <a:pt x="1101705" y="3404876"/>
                      <a:pt x="1101705" y="3474464"/>
                    </a:cubicBezTo>
                    <a:cubicBezTo>
                      <a:pt x="1101705" y="3544052"/>
                      <a:pt x="1158117" y="3600464"/>
                      <a:pt x="1227705" y="3600464"/>
                    </a:cubicBezTo>
                    <a:cubicBezTo>
                      <a:pt x="1297293" y="3600464"/>
                      <a:pt x="1353705" y="3544052"/>
                      <a:pt x="1353705" y="3474464"/>
                    </a:cubicBezTo>
                    <a:cubicBezTo>
                      <a:pt x="1353705" y="3404876"/>
                      <a:pt x="1297293" y="3348464"/>
                      <a:pt x="1227705" y="3348464"/>
                    </a:cubicBezTo>
                    <a:close/>
                    <a:moveTo>
                      <a:pt x="2968578" y="3233631"/>
                    </a:moveTo>
                    <a:cubicBezTo>
                      <a:pt x="2898990" y="3233631"/>
                      <a:pt x="2842578" y="3290043"/>
                      <a:pt x="2842578" y="3359631"/>
                    </a:cubicBezTo>
                    <a:cubicBezTo>
                      <a:pt x="2842578" y="3429219"/>
                      <a:pt x="2898990" y="3485631"/>
                      <a:pt x="2968578" y="3485631"/>
                    </a:cubicBezTo>
                    <a:cubicBezTo>
                      <a:pt x="3038166" y="3485631"/>
                      <a:pt x="3094578" y="3429219"/>
                      <a:pt x="3094578" y="3359631"/>
                    </a:cubicBezTo>
                    <a:cubicBezTo>
                      <a:pt x="3094578" y="3290043"/>
                      <a:pt x="3038166" y="3233631"/>
                      <a:pt x="2968578" y="3233631"/>
                    </a:cubicBezTo>
                    <a:close/>
                    <a:moveTo>
                      <a:pt x="3973338" y="3107631"/>
                    </a:moveTo>
                    <a:cubicBezTo>
                      <a:pt x="3903750" y="3107631"/>
                      <a:pt x="3847338" y="3164043"/>
                      <a:pt x="3847338" y="3233631"/>
                    </a:cubicBezTo>
                    <a:cubicBezTo>
                      <a:pt x="3847338" y="3303219"/>
                      <a:pt x="3903750" y="3359631"/>
                      <a:pt x="3973338" y="3359631"/>
                    </a:cubicBezTo>
                    <a:cubicBezTo>
                      <a:pt x="4042926" y="3359631"/>
                      <a:pt x="4099338" y="3303219"/>
                      <a:pt x="4099338" y="3233631"/>
                    </a:cubicBezTo>
                    <a:cubicBezTo>
                      <a:pt x="4099338" y="3164043"/>
                      <a:pt x="4042926" y="3107631"/>
                      <a:pt x="3973338" y="3107631"/>
                    </a:cubicBezTo>
                    <a:close/>
                    <a:moveTo>
                      <a:pt x="1935387" y="2847714"/>
                    </a:moveTo>
                    <a:cubicBezTo>
                      <a:pt x="1865799" y="2847714"/>
                      <a:pt x="1809387" y="2904126"/>
                      <a:pt x="1809387" y="2973714"/>
                    </a:cubicBezTo>
                    <a:cubicBezTo>
                      <a:pt x="1809387" y="3043302"/>
                      <a:pt x="1865799" y="3099714"/>
                      <a:pt x="1935387" y="3099714"/>
                    </a:cubicBezTo>
                    <a:cubicBezTo>
                      <a:pt x="2004975" y="3099714"/>
                      <a:pt x="2061387" y="3043302"/>
                      <a:pt x="2061387" y="2973714"/>
                    </a:cubicBezTo>
                    <a:cubicBezTo>
                      <a:pt x="2061387" y="2904126"/>
                      <a:pt x="2004975" y="2847714"/>
                      <a:pt x="1935387" y="2847714"/>
                    </a:cubicBezTo>
                    <a:close/>
                    <a:moveTo>
                      <a:pt x="778694" y="2690301"/>
                    </a:moveTo>
                    <a:cubicBezTo>
                      <a:pt x="709106" y="2690301"/>
                      <a:pt x="652694" y="2746713"/>
                      <a:pt x="652694" y="2816301"/>
                    </a:cubicBezTo>
                    <a:cubicBezTo>
                      <a:pt x="652694" y="2885889"/>
                      <a:pt x="709106" y="2942301"/>
                      <a:pt x="778694" y="2942301"/>
                    </a:cubicBezTo>
                    <a:cubicBezTo>
                      <a:pt x="848282" y="2942301"/>
                      <a:pt x="904694" y="2885889"/>
                      <a:pt x="904694" y="2816301"/>
                    </a:cubicBezTo>
                    <a:cubicBezTo>
                      <a:pt x="904694" y="2746713"/>
                      <a:pt x="848282" y="2690301"/>
                      <a:pt x="778694" y="2690301"/>
                    </a:cubicBezTo>
                    <a:close/>
                    <a:moveTo>
                      <a:pt x="4099338" y="2438301"/>
                    </a:moveTo>
                    <a:cubicBezTo>
                      <a:pt x="4029750" y="2438301"/>
                      <a:pt x="3973338" y="2494713"/>
                      <a:pt x="3973338" y="2564301"/>
                    </a:cubicBezTo>
                    <a:cubicBezTo>
                      <a:pt x="3973338" y="2633889"/>
                      <a:pt x="4029750" y="2690301"/>
                      <a:pt x="4099338" y="2690301"/>
                    </a:cubicBezTo>
                    <a:cubicBezTo>
                      <a:pt x="4168926" y="2690301"/>
                      <a:pt x="4225338" y="2633889"/>
                      <a:pt x="4225338" y="2564301"/>
                    </a:cubicBezTo>
                    <a:cubicBezTo>
                      <a:pt x="4225338" y="2494713"/>
                      <a:pt x="4168926" y="2438301"/>
                      <a:pt x="4099338" y="2438301"/>
                    </a:cubicBezTo>
                    <a:close/>
                    <a:moveTo>
                      <a:pt x="3094578" y="2334464"/>
                    </a:moveTo>
                    <a:cubicBezTo>
                      <a:pt x="3024990" y="2334464"/>
                      <a:pt x="2968578" y="2390876"/>
                      <a:pt x="2968578" y="2460464"/>
                    </a:cubicBezTo>
                    <a:cubicBezTo>
                      <a:pt x="2968578" y="2530052"/>
                      <a:pt x="3024990" y="2586464"/>
                      <a:pt x="3094578" y="2586464"/>
                    </a:cubicBezTo>
                    <a:cubicBezTo>
                      <a:pt x="3164166" y="2586464"/>
                      <a:pt x="3220578" y="2530052"/>
                      <a:pt x="3220578" y="2460464"/>
                    </a:cubicBezTo>
                    <a:cubicBezTo>
                      <a:pt x="3220578" y="2390876"/>
                      <a:pt x="3164166" y="2334464"/>
                      <a:pt x="3094578" y="2334464"/>
                    </a:cubicBezTo>
                    <a:close/>
                    <a:moveTo>
                      <a:pt x="2341819" y="2271791"/>
                    </a:moveTo>
                    <a:cubicBezTo>
                      <a:pt x="2272231" y="2271791"/>
                      <a:pt x="2215819" y="2328203"/>
                      <a:pt x="2215819" y="2397791"/>
                    </a:cubicBezTo>
                    <a:cubicBezTo>
                      <a:pt x="2215819" y="2467379"/>
                      <a:pt x="2272231" y="2523791"/>
                      <a:pt x="2341819" y="2523791"/>
                    </a:cubicBezTo>
                    <a:cubicBezTo>
                      <a:pt x="2411407" y="2523791"/>
                      <a:pt x="2467819" y="2467379"/>
                      <a:pt x="2467819" y="2397791"/>
                    </a:cubicBezTo>
                    <a:cubicBezTo>
                      <a:pt x="2467819" y="2328203"/>
                      <a:pt x="2411407" y="2271791"/>
                      <a:pt x="2341819" y="2271791"/>
                    </a:cubicBezTo>
                    <a:close/>
                    <a:moveTo>
                      <a:pt x="1484289" y="2082464"/>
                    </a:moveTo>
                    <a:cubicBezTo>
                      <a:pt x="1414701" y="2082464"/>
                      <a:pt x="1358289" y="2138876"/>
                      <a:pt x="1358289" y="2208464"/>
                    </a:cubicBezTo>
                    <a:cubicBezTo>
                      <a:pt x="1358289" y="2278052"/>
                      <a:pt x="1414701" y="2334464"/>
                      <a:pt x="1484289" y="2334464"/>
                    </a:cubicBezTo>
                    <a:cubicBezTo>
                      <a:pt x="1553877" y="2334464"/>
                      <a:pt x="1610289" y="2278052"/>
                      <a:pt x="1610289" y="2208464"/>
                    </a:cubicBezTo>
                    <a:cubicBezTo>
                      <a:pt x="1610289" y="2138876"/>
                      <a:pt x="1553877" y="2082464"/>
                      <a:pt x="1484289" y="2082464"/>
                    </a:cubicBezTo>
                    <a:close/>
                    <a:moveTo>
                      <a:pt x="679145" y="1947171"/>
                    </a:moveTo>
                    <a:cubicBezTo>
                      <a:pt x="609557" y="1947171"/>
                      <a:pt x="553145" y="2003583"/>
                      <a:pt x="553145" y="2073171"/>
                    </a:cubicBezTo>
                    <a:cubicBezTo>
                      <a:pt x="553145" y="2142759"/>
                      <a:pt x="609557" y="2199171"/>
                      <a:pt x="679145" y="2199171"/>
                    </a:cubicBezTo>
                    <a:cubicBezTo>
                      <a:pt x="748733" y="2199171"/>
                      <a:pt x="805145" y="2142759"/>
                      <a:pt x="805145" y="2073171"/>
                    </a:cubicBezTo>
                    <a:cubicBezTo>
                      <a:pt x="805145" y="2003583"/>
                      <a:pt x="748733" y="1947171"/>
                      <a:pt x="679145" y="1947171"/>
                    </a:cubicBezTo>
                    <a:close/>
                    <a:moveTo>
                      <a:pt x="3573000" y="1797482"/>
                    </a:moveTo>
                    <a:cubicBezTo>
                      <a:pt x="3503412" y="1797482"/>
                      <a:pt x="3447000" y="1853894"/>
                      <a:pt x="3447000" y="1923482"/>
                    </a:cubicBezTo>
                    <a:cubicBezTo>
                      <a:pt x="3447000" y="1993070"/>
                      <a:pt x="3503412" y="2049482"/>
                      <a:pt x="3573000" y="2049482"/>
                    </a:cubicBezTo>
                    <a:cubicBezTo>
                      <a:pt x="3642588" y="2049482"/>
                      <a:pt x="3699000" y="1993070"/>
                      <a:pt x="3699000" y="1923482"/>
                    </a:cubicBezTo>
                    <a:cubicBezTo>
                      <a:pt x="3699000" y="1853894"/>
                      <a:pt x="3642588" y="1797482"/>
                      <a:pt x="3573000" y="1797482"/>
                    </a:cubicBezTo>
                    <a:close/>
                    <a:moveTo>
                      <a:pt x="2508726" y="1545482"/>
                    </a:moveTo>
                    <a:cubicBezTo>
                      <a:pt x="2439138" y="1545482"/>
                      <a:pt x="2382726" y="1601894"/>
                      <a:pt x="2382726" y="1671482"/>
                    </a:cubicBezTo>
                    <a:cubicBezTo>
                      <a:pt x="2382726" y="1741070"/>
                      <a:pt x="2439138" y="1797482"/>
                      <a:pt x="2508726" y="1797482"/>
                    </a:cubicBezTo>
                    <a:cubicBezTo>
                      <a:pt x="2578314" y="1797482"/>
                      <a:pt x="2634726" y="1741070"/>
                      <a:pt x="2634726" y="1671482"/>
                    </a:cubicBezTo>
                    <a:cubicBezTo>
                      <a:pt x="2634726" y="1601894"/>
                      <a:pt x="2578314" y="1545482"/>
                      <a:pt x="2508726" y="1545482"/>
                    </a:cubicBezTo>
                    <a:close/>
                    <a:moveTo>
                      <a:pt x="1622846" y="1448999"/>
                    </a:moveTo>
                    <a:cubicBezTo>
                      <a:pt x="1553258" y="1448999"/>
                      <a:pt x="1496846" y="1505411"/>
                      <a:pt x="1496846" y="1574999"/>
                    </a:cubicBezTo>
                    <a:cubicBezTo>
                      <a:pt x="1496846" y="1644587"/>
                      <a:pt x="1553258" y="1700999"/>
                      <a:pt x="1622846" y="1700999"/>
                    </a:cubicBezTo>
                    <a:cubicBezTo>
                      <a:pt x="1692434" y="1700999"/>
                      <a:pt x="1748846" y="1644587"/>
                      <a:pt x="1748846" y="1574999"/>
                    </a:cubicBezTo>
                    <a:cubicBezTo>
                      <a:pt x="1748846" y="1505411"/>
                      <a:pt x="1692434" y="1448999"/>
                      <a:pt x="1622846" y="1448999"/>
                    </a:cubicBezTo>
                    <a:close/>
                    <a:moveTo>
                      <a:pt x="3973338" y="1318063"/>
                    </a:moveTo>
                    <a:cubicBezTo>
                      <a:pt x="3903750" y="1318063"/>
                      <a:pt x="3847338" y="1374475"/>
                      <a:pt x="3847338" y="1444063"/>
                    </a:cubicBezTo>
                    <a:cubicBezTo>
                      <a:pt x="3847338" y="1513651"/>
                      <a:pt x="3903750" y="1570063"/>
                      <a:pt x="3973338" y="1570063"/>
                    </a:cubicBezTo>
                    <a:cubicBezTo>
                      <a:pt x="4042926" y="1570063"/>
                      <a:pt x="4099338" y="1513651"/>
                      <a:pt x="4099338" y="1444063"/>
                    </a:cubicBezTo>
                    <a:cubicBezTo>
                      <a:pt x="4099338" y="1374475"/>
                      <a:pt x="4042926" y="1318063"/>
                      <a:pt x="3973338" y="1318063"/>
                    </a:cubicBezTo>
                    <a:close/>
                    <a:moveTo>
                      <a:pt x="975705" y="1280987"/>
                    </a:moveTo>
                    <a:cubicBezTo>
                      <a:pt x="906117" y="1280987"/>
                      <a:pt x="849705" y="1337399"/>
                      <a:pt x="849705" y="1406987"/>
                    </a:cubicBezTo>
                    <a:cubicBezTo>
                      <a:pt x="849705" y="1476575"/>
                      <a:pt x="906117" y="1532987"/>
                      <a:pt x="975705" y="1532987"/>
                    </a:cubicBezTo>
                    <a:cubicBezTo>
                      <a:pt x="1045293" y="1532987"/>
                      <a:pt x="1101705" y="1476575"/>
                      <a:pt x="1101705" y="1406987"/>
                    </a:cubicBezTo>
                    <a:cubicBezTo>
                      <a:pt x="1101705" y="1337399"/>
                      <a:pt x="1045293" y="1280987"/>
                      <a:pt x="975705" y="1280987"/>
                    </a:cubicBezTo>
                    <a:close/>
                    <a:moveTo>
                      <a:pt x="3321000" y="929982"/>
                    </a:moveTo>
                    <a:cubicBezTo>
                      <a:pt x="3251412" y="929982"/>
                      <a:pt x="3195000" y="986394"/>
                      <a:pt x="3195000" y="1055982"/>
                    </a:cubicBezTo>
                    <a:cubicBezTo>
                      <a:pt x="3195000" y="1125568"/>
                      <a:pt x="3251412" y="1181980"/>
                      <a:pt x="3321000" y="1181980"/>
                    </a:cubicBezTo>
                    <a:cubicBezTo>
                      <a:pt x="3390588" y="1181980"/>
                      <a:pt x="3447000" y="1125568"/>
                      <a:pt x="3447000" y="1055982"/>
                    </a:cubicBezTo>
                    <a:cubicBezTo>
                      <a:pt x="3447000" y="986394"/>
                      <a:pt x="3390588" y="929982"/>
                      <a:pt x="3321000" y="929982"/>
                    </a:cubicBezTo>
                    <a:close/>
                    <a:moveTo>
                      <a:pt x="1430544" y="747252"/>
                    </a:moveTo>
                    <a:cubicBezTo>
                      <a:pt x="1360956" y="747252"/>
                      <a:pt x="1304544" y="803664"/>
                      <a:pt x="1304544" y="873252"/>
                    </a:cubicBezTo>
                    <a:cubicBezTo>
                      <a:pt x="1304544" y="942840"/>
                      <a:pt x="1360956" y="999252"/>
                      <a:pt x="1430544" y="999252"/>
                    </a:cubicBezTo>
                    <a:cubicBezTo>
                      <a:pt x="1500132" y="999252"/>
                      <a:pt x="1556544" y="942840"/>
                      <a:pt x="1556544" y="873252"/>
                    </a:cubicBezTo>
                    <a:cubicBezTo>
                      <a:pt x="1556544" y="803664"/>
                      <a:pt x="1500132" y="747252"/>
                      <a:pt x="1430544" y="747252"/>
                    </a:cubicBezTo>
                    <a:close/>
                    <a:moveTo>
                      <a:pt x="2402879" y="630814"/>
                    </a:moveTo>
                    <a:cubicBezTo>
                      <a:pt x="2333291" y="630814"/>
                      <a:pt x="2276879" y="687226"/>
                      <a:pt x="2276879" y="756814"/>
                    </a:cubicBezTo>
                    <a:cubicBezTo>
                      <a:pt x="2276879" y="826402"/>
                      <a:pt x="2333291" y="882814"/>
                      <a:pt x="2402879" y="882814"/>
                    </a:cubicBezTo>
                    <a:cubicBezTo>
                      <a:pt x="2472467" y="882814"/>
                      <a:pt x="2528879" y="826402"/>
                      <a:pt x="2528879" y="756814"/>
                    </a:cubicBezTo>
                    <a:cubicBezTo>
                      <a:pt x="2528879" y="687226"/>
                      <a:pt x="2472467" y="630814"/>
                      <a:pt x="2402879" y="630814"/>
                    </a:cubicBezTo>
                    <a:close/>
                    <a:moveTo>
                      <a:pt x="2340000" y="0"/>
                    </a:moveTo>
                    <a:cubicBezTo>
                      <a:pt x="3632346" y="0"/>
                      <a:pt x="4680000" y="1047655"/>
                      <a:pt x="4680000" y="2339999"/>
                    </a:cubicBezTo>
                    <a:cubicBezTo>
                      <a:pt x="4680000" y="3632345"/>
                      <a:pt x="3632346" y="4679999"/>
                      <a:pt x="2340000" y="4679999"/>
                    </a:cubicBezTo>
                    <a:cubicBezTo>
                      <a:pt x="1047654" y="4679999"/>
                      <a:pt x="0" y="3632345"/>
                      <a:pt x="0" y="2339999"/>
                    </a:cubicBezTo>
                    <a:cubicBezTo>
                      <a:pt x="0" y="1047655"/>
                      <a:pt x="1047654" y="0"/>
                      <a:pt x="2340000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>
                  <a:rot lat="0" lon="17399993" rev="0"/>
                </a:camera>
                <a:lightRig rig="threePt" dir="t"/>
              </a:scene3d>
              <a:sp3d>
                <a:bevelT w="317500" h="63500"/>
                <a:bevelB w="317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D440CCE-3355-A649-C78A-9BC2C31C4126}"/>
                  </a:ext>
                </a:extLst>
              </p:cNvPr>
              <p:cNvGrpSpPr/>
              <p:nvPr/>
            </p:nvGrpSpPr>
            <p:grpSpPr>
              <a:xfrm>
                <a:off x="5384617" y="-4131000"/>
                <a:ext cx="8433622" cy="7603540"/>
                <a:chOff x="-6000884" y="4787599"/>
                <a:chExt cx="8433622" cy="7603540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2509B111-2AD0-DA1A-7438-5D11ADA874D2}"/>
                    </a:ext>
                  </a:extLst>
                </p:cNvPr>
                <p:cNvSpPr/>
                <p:nvPr/>
              </p:nvSpPr>
              <p:spPr>
                <a:xfrm rot="5400000">
                  <a:off x="-6000885" y="4794949"/>
                  <a:ext cx="7596191" cy="7596190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>
                    <a:rot lat="4800000" lon="10799999" rev="10799999"/>
                  </a:camera>
                  <a:lightRig rig="threePt" dir="t"/>
                </a:scene3d>
                <a:sp3d>
                  <a:bevelT w="25400" h="25400"/>
                  <a:bevelB w="50800" h="50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57EF763A-55CC-AC77-BDAA-8DA7E251ACF1}"/>
                    </a:ext>
                  </a:extLst>
                </p:cNvPr>
                <p:cNvSpPr/>
                <p:nvPr/>
              </p:nvSpPr>
              <p:spPr>
                <a:xfrm rot="5400000">
                  <a:off x="-5163454" y="4787599"/>
                  <a:ext cx="7596191" cy="759619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scene3d>
                  <a:camera prst="orthographicFront">
                    <a:rot lat="16800000" lon="0" rev="0"/>
                  </a:camera>
                  <a:lightRig rig="threePt" dir="t"/>
                </a:scene3d>
                <a:sp3d extrusionH="698500">
                  <a:bevelT w="50800" h="508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A77B51B-E6F6-3291-6C19-5EC2B062EAD0}"/>
                  </a:ext>
                </a:extLst>
              </p:cNvPr>
              <p:cNvGrpSpPr/>
              <p:nvPr/>
            </p:nvGrpSpPr>
            <p:grpSpPr>
              <a:xfrm>
                <a:off x="16972599" y="-4090050"/>
                <a:ext cx="7645353" cy="7599566"/>
                <a:chOff x="10084431" y="4736667"/>
                <a:chExt cx="7645353" cy="7599566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E61377EC-3559-9687-FE7D-E22D3A48306C}"/>
                    </a:ext>
                  </a:extLst>
                </p:cNvPr>
                <p:cNvSpPr/>
                <p:nvPr/>
              </p:nvSpPr>
              <p:spPr>
                <a:xfrm rot="5400000">
                  <a:off x="10084431" y="4736667"/>
                  <a:ext cx="7596191" cy="7596192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  <a:scene3d>
                  <a:camera prst="orthographicFront">
                    <a:rot lat="16800000" lon="0" rev="0"/>
                  </a:camera>
                  <a:lightRig rig="threePt" dir="t"/>
                </a:scene3d>
                <a:sp3d extrusionH="685800">
                  <a:bevelT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79F7D515-F912-DC8E-7B42-EE4AF1C8D79B}"/>
                    </a:ext>
                  </a:extLst>
                </p:cNvPr>
                <p:cNvGrpSpPr/>
                <p:nvPr/>
              </p:nvGrpSpPr>
              <p:grpSpPr>
                <a:xfrm>
                  <a:off x="10133592" y="4740042"/>
                  <a:ext cx="7596192" cy="7596191"/>
                  <a:chOff x="10133592" y="4740042"/>
                  <a:chExt cx="7596192" cy="7596191"/>
                </a:xfrm>
              </p:grpSpPr>
              <p:sp>
                <p:nvSpPr>
                  <p:cNvPr id="48" name="Oval 47">
                    <a:extLst>
                      <a:ext uri="{FF2B5EF4-FFF2-40B4-BE49-F238E27FC236}">
                        <a16:creationId xmlns:a16="http://schemas.microsoft.com/office/drawing/2014/main" id="{F016EF32-DA88-E699-CCC1-E6F04D1350D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133592" y="4740042"/>
                    <a:ext cx="7596191" cy="7596192"/>
                  </a:xfrm>
                  <a:prstGeom prst="ellipse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  <a:scene3d>
                    <a:camera prst="orthographicFront">
                      <a:rot lat="16800000" lon="0" rev="0"/>
                    </a:camera>
                    <a:lightRig rig="threePt" dir="t"/>
                  </a:scene3d>
                  <a:sp3d>
                    <a:bevelT w="254000" h="50800"/>
                    <a:bevelB w="25400" h="254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ECD97EEF-71F7-E39C-23D7-3CE78400C68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5400000">
                    <a:off x="13398859" y="7370421"/>
                    <a:ext cx="2373811" cy="2373810"/>
                  </a:xfrm>
                  <a:prstGeom prst="ellipse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  <a:scene3d>
                    <a:camera prst="orthographicFront">
                      <a:rot lat="16800000" lon="0" rev="0"/>
                    </a:camera>
                    <a:lightRig rig="threePt" dir="t"/>
                  </a:scene3d>
                  <a:sp3d extrusionH="152400">
                    <a:bevelT w="50800" h="203200"/>
                    <a:bevelB w="0" h="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</p:grpSp>
          <p:sp>
            <p:nvSpPr>
              <p:cNvPr id="12" name="Arrow: Curved Right 11">
                <a:extLst>
                  <a:ext uri="{FF2B5EF4-FFF2-40B4-BE49-F238E27FC236}">
                    <a16:creationId xmlns:a16="http://schemas.microsoft.com/office/drawing/2014/main" id="{5733E467-D798-D99D-6E61-F5F60AF5C034}"/>
                  </a:ext>
                </a:extLst>
              </p:cNvPr>
              <p:cNvSpPr/>
              <p:nvPr/>
            </p:nvSpPr>
            <p:spPr>
              <a:xfrm>
                <a:off x="15807185" y="-2881989"/>
                <a:ext cx="2398019" cy="5023453"/>
              </a:xfrm>
              <a:prstGeom prst="curvedRightArrow">
                <a:avLst>
                  <a:gd name="adj1" fmla="val 25000"/>
                  <a:gd name="adj2" fmla="val 50000"/>
                  <a:gd name="adj3" fmla="val 25000"/>
                </a:avLst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74CAEF8B-FB7E-977E-22F9-9C9AA5F14B92}"/>
                  </a:ext>
                </a:extLst>
              </p:cNvPr>
              <p:cNvGrpSpPr/>
              <p:nvPr/>
            </p:nvGrpSpPr>
            <p:grpSpPr>
              <a:xfrm>
                <a:off x="10787947" y="3509503"/>
                <a:ext cx="8719753" cy="1097391"/>
                <a:chOff x="3616622" y="5127299"/>
                <a:chExt cx="5130489" cy="645678"/>
              </a:xfrm>
            </p:grpSpPr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73C7836-4069-605A-BE2D-63692BE75424}"/>
                    </a:ext>
                  </a:extLst>
                </p:cNvPr>
                <p:cNvSpPr txBox="1"/>
                <p:nvPr/>
              </p:nvSpPr>
              <p:spPr>
                <a:xfrm>
                  <a:off x="3616622" y="5127299"/>
                  <a:ext cx="1045219" cy="6338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3200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AMD </a:t>
                  </a:r>
                </a:p>
                <a:p>
                  <a:pPr algn="ctr"/>
                  <a:r>
                    <a:rPr lang="en-US" altLang="zh-CN" sz="3200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solution</a:t>
                  </a:r>
                  <a:endParaRPr lang="zh-CN" altLang="en-US" sz="3200" b="1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1608B95-9CF9-71E4-B3C6-9EA7289D5A16}"/>
                    </a:ext>
                  </a:extLst>
                </p:cNvPr>
                <p:cNvSpPr txBox="1"/>
                <p:nvPr/>
              </p:nvSpPr>
              <p:spPr>
                <a:xfrm>
                  <a:off x="7044504" y="5131250"/>
                  <a:ext cx="1702607" cy="6338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3200" b="1" dirty="0">
                      <a:solidFill>
                        <a:schemeClr val="accent5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Neutralization</a:t>
                  </a:r>
                </a:p>
                <a:p>
                  <a:pPr algn="ctr"/>
                  <a:r>
                    <a:rPr lang="en-US" altLang="zh-CN" sz="3200" b="1" dirty="0">
                      <a:solidFill>
                        <a:schemeClr val="accent5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solution</a:t>
                  </a:r>
                  <a:endParaRPr lang="zh-CN" altLang="en-US" sz="3200" b="1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247F63A-C66A-4BE2-EC26-8D33476CECA1}"/>
                    </a:ext>
                  </a:extLst>
                </p:cNvPr>
                <p:cNvSpPr txBox="1"/>
                <p:nvPr/>
              </p:nvSpPr>
              <p:spPr>
                <a:xfrm>
                  <a:off x="5170874" y="5139168"/>
                  <a:ext cx="1439463" cy="6338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3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r>
                    <a:rPr lang="en-US" altLang="zh-CN" sz="3200" b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 </a:t>
                  </a:r>
                  <a:r>
                    <a:rPr lang="en-US" altLang="zh-CN" sz="3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selective</a:t>
                  </a:r>
                </a:p>
                <a:p>
                  <a:pPr algn="ctr"/>
                  <a:r>
                    <a:rPr lang="en-US" altLang="zh-CN" sz="3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film</a:t>
                  </a:r>
                  <a:endParaRPr lang="zh-CN" altLang="en-US" sz="3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565153F9-4D2F-B312-3E8C-F834FE6D7C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47673" y="-3643679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C5D93187-87E0-C88C-CEE4-EDE77080B0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56787" y="-577902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37222AE-0140-E2E9-A2D2-9E4176FA19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07520" y="-2521104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9B060DD4-8426-683D-4BE0-700273E57A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927762" y="1030365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3A9E5BBA-D29D-557C-00F6-51BF34E5F9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30826" y="-3226075"/>
                <a:ext cx="1165305" cy="917781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6BECE8E-CBC0-E6EB-F574-B2D6FEB2E1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29791" y="1217827"/>
                <a:ext cx="1165305" cy="91778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84C6427F-C597-11E9-50D4-565CF04FF6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555465" y="-3234647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C9BB2BFD-E6AD-5B91-F775-2E1BF912EC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994719" y="-474322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7AAC7F84-A570-7097-5732-3B6A35A176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40850" y="52358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9D3CD49A-5AF9-C4E3-FE6B-1412C0B175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843571" y="1924272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A1928E31-808C-0120-91F3-21D40B7944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09514" y="-3605726"/>
                <a:ext cx="1121935" cy="882000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D5CD21D2-7EA8-2059-489D-C0B7FAD7D5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04320" y="-1383574"/>
                <a:ext cx="1121935" cy="882000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3E80948C-212C-0F03-00AE-ACDDD66B1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11318" y="-3786165"/>
                <a:ext cx="989985" cy="795410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0D011A0-7FDB-2757-0E24-303454810C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008570" y="2446737"/>
                <a:ext cx="989985" cy="795410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22A53B4D-9B0E-0740-B6E2-49EFD749C6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511485" y="-1993330"/>
                <a:ext cx="989985" cy="79541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32F198D8-5504-E676-6D35-309E6BEE02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47125" y="2106381"/>
                <a:ext cx="989985" cy="795410"/>
              </a:xfrm>
              <a:prstGeom prst="rect">
                <a:avLst/>
              </a:prstGeom>
            </p:spPr>
          </p:pic>
          <p:sp>
            <p:nvSpPr>
              <p:cNvPr id="30" name="Arrow: Curved Right 29">
                <a:extLst>
                  <a:ext uri="{FF2B5EF4-FFF2-40B4-BE49-F238E27FC236}">
                    <a16:creationId xmlns:a16="http://schemas.microsoft.com/office/drawing/2014/main" id="{8DEFE5A5-5E96-D116-339B-E524B658467C}"/>
                  </a:ext>
                </a:extLst>
              </p:cNvPr>
              <p:cNvSpPr/>
              <p:nvPr/>
            </p:nvSpPr>
            <p:spPr>
              <a:xfrm flipH="1">
                <a:off x="11420985" y="113556"/>
                <a:ext cx="2124000" cy="2894400"/>
              </a:xfrm>
              <a:prstGeom prst="curvedRightArrow">
                <a:avLst>
                  <a:gd name="adj1" fmla="val 25000"/>
                  <a:gd name="adj2" fmla="val 50000"/>
                  <a:gd name="adj3" fmla="val 25000"/>
                </a:avLst>
              </a:prstGeom>
              <a:solidFill>
                <a:srgbClr val="0066FF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Arrow: Curved Right 30">
                <a:extLst>
                  <a:ext uri="{FF2B5EF4-FFF2-40B4-BE49-F238E27FC236}">
                    <a16:creationId xmlns:a16="http://schemas.microsoft.com/office/drawing/2014/main" id="{078B8ED2-7C43-8F66-FB60-A22582B26F55}"/>
                  </a:ext>
                </a:extLst>
              </p:cNvPr>
              <p:cNvSpPr/>
              <p:nvPr/>
            </p:nvSpPr>
            <p:spPr>
              <a:xfrm flipH="1">
                <a:off x="11362653" y="-3394800"/>
                <a:ext cx="2122664" cy="2895968"/>
              </a:xfrm>
              <a:prstGeom prst="curvedRightArrow">
                <a:avLst>
                  <a:gd name="adj1" fmla="val 25000"/>
                  <a:gd name="adj2" fmla="val 50000"/>
                  <a:gd name="adj3" fmla="val 25000"/>
                </a:avLst>
              </a:prstGeom>
              <a:solidFill>
                <a:srgbClr val="66FFFF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BFA2F901-05B0-C82B-E338-EEADB6A388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09086" y="-4044006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59ADE755-FEB9-DFE1-C27E-AF8FCB0BCE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04906" y="-2244193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894EEC43-D8E7-C7AA-824D-DBC851E967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23082" y="-56694"/>
                <a:ext cx="986004" cy="972000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AA4B0C85-783B-5011-26C3-2F56DF4BD5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09470" y="1994746"/>
                <a:ext cx="986004" cy="972000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7BF7B0FD-7E82-28A7-6975-0D9115A29F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76150" y="854013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A0019724-D870-4088-3F22-155B926B1E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44051" y="1266755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E5011305-E5BC-9CC7-B427-0A643F724F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188403" y="-1936513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5297C45-44AA-2744-6BF4-D006AED8CE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27144" y="2530774"/>
                <a:ext cx="1552406" cy="795410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E08541-CECF-8A79-2354-82ABF4347E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36599" y="-934614"/>
                <a:ext cx="989985" cy="79541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7F6C85A7-E547-D938-CBC3-8B6C317246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54003" y="-1084851"/>
                <a:ext cx="1165305" cy="917781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D149E8F5-FD84-B14D-5B8A-32106530EA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612731" y="34619"/>
                <a:ext cx="989985" cy="79541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50505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shenghuazhou@connect.hku.hk</dc:creator>
  <cp:lastModifiedBy>shenghuazhou@connect.hku.hk</cp:lastModifiedBy>
  <cp:revision>1</cp:revision>
  <dcterms:created xsi:type="dcterms:W3CDTF">2023-07-07T07:37:58Z</dcterms:created>
  <dcterms:modified xsi:type="dcterms:W3CDTF">2023-07-07T07:38:09Z</dcterms:modified>
</cp:coreProperties>
</file>