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515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0B53BC-6A64-484D-9DF2-577391020604}" v="5" dt="2023-07-07T08:47:34.6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92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nghuazhou@connect.hku.hk" userId="3914e0b9-f61e-4c10-a5c5-98962d1f2de4" providerId="ADAL" clId="{E00B53BC-6A64-484D-9DF2-577391020604}"/>
    <pc:docChg chg="undo custSel addSld delSld modSld">
      <pc:chgData name="shenghuazhou@connect.hku.hk" userId="3914e0b9-f61e-4c10-a5c5-98962d1f2de4" providerId="ADAL" clId="{E00B53BC-6A64-484D-9DF2-577391020604}" dt="2023-07-07T08:47:34.670" v="13"/>
      <pc:docMkLst>
        <pc:docMk/>
      </pc:docMkLst>
      <pc:sldChg chg="delSp new del mod">
        <pc:chgData name="shenghuazhou@connect.hku.hk" userId="3914e0b9-f61e-4c10-a5c5-98962d1f2de4" providerId="ADAL" clId="{E00B53BC-6A64-484D-9DF2-577391020604}" dt="2023-07-07T08:45:06.477" v="7" actId="47"/>
        <pc:sldMkLst>
          <pc:docMk/>
          <pc:sldMk cId="2572290183" sldId="256"/>
        </pc:sldMkLst>
        <pc:spChg chg="del">
          <ac:chgData name="shenghuazhou@connect.hku.hk" userId="3914e0b9-f61e-4c10-a5c5-98962d1f2de4" providerId="ADAL" clId="{E00B53BC-6A64-484D-9DF2-577391020604}" dt="2023-07-07T08:44:45.308" v="1" actId="478"/>
          <ac:spMkLst>
            <pc:docMk/>
            <pc:sldMk cId="2572290183" sldId="256"/>
            <ac:spMk id="2" creationId="{7716CD41-BECD-D52A-8BF7-A86F4ABE2727}"/>
          </ac:spMkLst>
        </pc:spChg>
        <pc:spChg chg="del">
          <ac:chgData name="shenghuazhou@connect.hku.hk" userId="3914e0b9-f61e-4c10-a5c5-98962d1f2de4" providerId="ADAL" clId="{E00B53BC-6A64-484D-9DF2-577391020604}" dt="2023-07-07T08:44:45.308" v="1" actId="478"/>
          <ac:spMkLst>
            <pc:docMk/>
            <pc:sldMk cId="2572290183" sldId="256"/>
            <ac:spMk id="3" creationId="{4791EFED-83CA-9FAC-3DDE-D5C66F45004D}"/>
          </ac:spMkLst>
        </pc:spChg>
      </pc:sldChg>
      <pc:sldChg chg="addSp delSp modSp add mod">
        <pc:chgData name="shenghuazhou@connect.hku.hk" userId="3914e0b9-f61e-4c10-a5c5-98962d1f2de4" providerId="ADAL" clId="{E00B53BC-6A64-484D-9DF2-577391020604}" dt="2023-07-07T08:47:34.670" v="13"/>
        <pc:sldMkLst>
          <pc:docMk/>
          <pc:sldMk cId="3713778140" sldId="515"/>
        </pc:sldMkLst>
        <pc:spChg chg="add mod">
          <ac:chgData name="shenghuazhou@connect.hku.hk" userId="3914e0b9-f61e-4c10-a5c5-98962d1f2de4" providerId="ADAL" clId="{E00B53BC-6A64-484D-9DF2-577391020604}" dt="2023-07-07T08:47:34.670" v="13"/>
          <ac:spMkLst>
            <pc:docMk/>
            <pc:sldMk cId="3713778140" sldId="515"/>
            <ac:spMk id="3" creationId="{DCF56E5C-EC65-68CC-96F1-1F845F5FF78F}"/>
          </ac:spMkLst>
        </pc:spChg>
        <pc:spChg chg="del mod topLvl">
          <ac:chgData name="shenghuazhou@connect.hku.hk" userId="3914e0b9-f61e-4c10-a5c5-98962d1f2de4" providerId="ADAL" clId="{E00B53BC-6A64-484D-9DF2-577391020604}" dt="2023-07-07T08:45:00.051" v="4" actId="478"/>
          <ac:spMkLst>
            <pc:docMk/>
            <pc:sldMk cId="3713778140" sldId="515"/>
            <ac:spMk id="6" creationId="{ECBF5129-294B-3CF9-C6AF-251DB3E93349}"/>
          </ac:spMkLst>
        </pc:spChg>
        <pc:spChg chg="del mod topLvl">
          <ac:chgData name="shenghuazhou@connect.hku.hk" userId="3914e0b9-f61e-4c10-a5c5-98962d1f2de4" providerId="ADAL" clId="{E00B53BC-6A64-484D-9DF2-577391020604}" dt="2023-07-07T08:45:00.051" v="4" actId="478"/>
          <ac:spMkLst>
            <pc:docMk/>
            <pc:sldMk cId="3713778140" sldId="515"/>
            <ac:spMk id="7" creationId="{1CF1B0A9-EEF2-01BB-1BC5-B5E45C6F2B71}"/>
          </ac:spMkLst>
        </pc:spChg>
        <pc:spChg chg="mod topLvl">
          <ac:chgData name="shenghuazhou@connect.hku.hk" userId="3914e0b9-f61e-4c10-a5c5-98962d1f2de4" providerId="ADAL" clId="{E00B53BC-6A64-484D-9DF2-577391020604}" dt="2023-07-07T08:44:53.756" v="3" actId="165"/>
          <ac:spMkLst>
            <pc:docMk/>
            <pc:sldMk cId="3713778140" sldId="515"/>
            <ac:spMk id="9" creationId="{50682C85-1E48-465C-5B21-2F224E13A02B}"/>
          </ac:spMkLst>
        </pc:spChg>
        <pc:spChg chg="del mod topLvl">
          <ac:chgData name="shenghuazhou@connect.hku.hk" userId="3914e0b9-f61e-4c10-a5c5-98962d1f2de4" providerId="ADAL" clId="{E00B53BC-6A64-484D-9DF2-577391020604}" dt="2023-07-07T08:45:00.051" v="4" actId="478"/>
          <ac:spMkLst>
            <pc:docMk/>
            <pc:sldMk cId="3713778140" sldId="515"/>
            <ac:spMk id="10" creationId="{974230A7-4AF7-1044-6A01-629A63F6F28D}"/>
          </ac:spMkLst>
        </pc:spChg>
        <pc:spChg chg="mod topLvl">
          <ac:chgData name="shenghuazhou@connect.hku.hk" userId="3914e0b9-f61e-4c10-a5c5-98962d1f2de4" providerId="ADAL" clId="{E00B53BC-6A64-484D-9DF2-577391020604}" dt="2023-07-07T08:44:53.756" v="3" actId="165"/>
          <ac:spMkLst>
            <pc:docMk/>
            <pc:sldMk cId="3713778140" sldId="515"/>
            <ac:spMk id="12" creationId="{005866BA-065C-D331-D5C3-CCBFA03D72A5}"/>
          </ac:spMkLst>
        </pc:spChg>
        <pc:spChg chg="mod">
          <ac:chgData name="shenghuazhou@connect.hku.hk" userId="3914e0b9-f61e-4c10-a5c5-98962d1f2de4" providerId="ADAL" clId="{E00B53BC-6A64-484D-9DF2-577391020604}" dt="2023-07-07T08:44:53.756" v="3" actId="165"/>
          <ac:spMkLst>
            <pc:docMk/>
            <pc:sldMk cId="3713778140" sldId="515"/>
            <ac:spMk id="14" creationId="{4AB99A8A-C390-8F0A-DDA0-4C2F3D7F99EA}"/>
          </ac:spMkLst>
        </pc:spChg>
        <pc:spChg chg="mod">
          <ac:chgData name="shenghuazhou@connect.hku.hk" userId="3914e0b9-f61e-4c10-a5c5-98962d1f2de4" providerId="ADAL" clId="{E00B53BC-6A64-484D-9DF2-577391020604}" dt="2023-07-07T08:44:53.756" v="3" actId="165"/>
          <ac:spMkLst>
            <pc:docMk/>
            <pc:sldMk cId="3713778140" sldId="515"/>
            <ac:spMk id="16" creationId="{422460A9-3F7B-35C0-B95B-5860AD66884C}"/>
          </ac:spMkLst>
        </pc:spChg>
        <pc:spChg chg="del mod topLvl">
          <ac:chgData name="shenghuazhou@connect.hku.hk" userId="3914e0b9-f61e-4c10-a5c5-98962d1f2de4" providerId="ADAL" clId="{E00B53BC-6A64-484D-9DF2-577391020604}" dt="2023-07-07T08:45:00.051" v="4" actId="478"/>
          <ac:spMkLst>
            <pc:docMk/>
            <pc:sldMk cId="3713778140" sldId="515"/>
            <ac:spMk id="18" creationId="{DEB73503-E262-D09B-1B96-AB7310829EF9}"/>
          </ac:spMkLst>
        </pc:spChg>
        <pc:spChg chg="del mod topLvl">
          <ac:chgData name="shenghuazhou@connect.hku.hk" userId="3914e0b9-f61e-4c10-a5c5-98962d1f2de4" providerId="ADAL" clId="{E00B53BC-6A64-484D-9DF2-577391020604}" dt="2023-07-07T08:45:00.051" v="4" actId="478"/>
          <ac:spMkLst>
            <pc:docMk/>
            <pc:sldMk cId="3713778140" sldId="515"/>
            <ac:spMk id="20" creationId="{51634BC6-C731-A72D-B476-B1E5AC10E701}"/>
          </ac:spMkLst>
        </pc:spChg>
        <pc:spChg chg="del mod topLvl">
          <ac:chgData name="shenghuazhou@connect.hku.hk" userId="3914e0b9-f61e-4c10-a5c5-98962d1f2de4" providerId="ADAL" clId="{E00B53BC-6A64-484D-9DF2-577391020604}" dt="2023-07-07T08:45:00.051" v="4" actId="478"/>
          <ac:spMkLst>
            <pc:docMk/>
            <pc:sldMk cId="3713778140" sldId="515"/>
            <ac:spMk id="21" creationId="{6244FFBE-FF74-B509-F69D-90019CF70611}"/>
          </ac:spMkLst>
        </pc:spChg>
        <pc:spChg chg="del mod topLvl">
          <ac:chgData name="shenghuazhou@connect.hku.hk" userId="3914e0b9-f61e-4c10-a5c5-98962d1f2de4" providerId="ADAL" clId="{E00B53BC-6A64-484D-9DF2-577391020604}" dt="2023-07-07T08:45:00.051" v="4" actId="478"/>
          <ac:spMkLst>
            <pc:docMk/>
            <pc:sldMk cId="3713778140" sldId="515"/>
            <ac:spMk id="23" creationId="{FF28A705-886C-4598-62DE-34BA3B87CB94}"/>
          </ac:spMkLst>
        </pc:spChg>
        <pc:spChg chg="del mod topLvl">
          <ac:chgData name="shenghuazhou@connect.hku.hk" userId="3914e0b9-f61e-4c10-a5c5-98962d1f2de4" providerId="ADAL" clId="{E00B53BC-6A64-484D-9DF2-577391020604}" dt="2023-07-07T08:45:00.051" v="4" actId="478"/>
          <ac:spMkLst>
            <pc:docMk/>
            <pc:sldMk cId="3713778140" sldId="515"/>
            <ac:spMk id="45" creationId="{592E478B-EA5A-C2A4-2662-544B54E3601C}"/>
          </ac:spMkLst>
        </pc:spChg>
        <pc:spChg chg="mod">
          <ac:chgData name="shenghuazhou@connect.hku.hk" userId="3914e0b9-f61e-4c10-a5c5-98962d1f2de4" providerId="ADAL" clId="{E00B53BC-6A64-484D-9DF2-577391020604}" dt="2023-07-07T08:44:53.756" v="3" actId="165"/>
          <ac:spMkLst>
            <pc:docMk/>
            <pc:sldMk cId="3713778140" sldId="515"/>
            <ac:spMk id="50" creationId="{0020585E-1EFD-DE7D-2D34-00F179EC3126}"/>
          </ac:spMkLst>
        </pc:spChg>
        <pc:spChg chg="mod topLvl">
          <ac:chgData name="shenghuazhou@connect.hku.hk" userId="3914e0b9-f61e-4c10-a5c5-98962d1f2de4" providerId="ADAL" clId="{E00B53BC-6A64-484D-9DF2-577391020604}" dt="2023-07-07T08:44:53.756" v="3" actId="165"/>
          <ac:spMkLst>
            <pc:docMk/>
            <pc:sldMk cId="3713778140" sldId="515"/>
            <ac:spMk id="56" creationId="{A5B385DD-8904-D6F8-C51A-157DC654AC82}"/>
          </ac:spMkLst>
        </pc:spChg>
        <pc:grpChg chg="del">
          <ac:chgData name="shenghuazhou@connect.hku.hk" userId="3914e0b9-f61e-4c10-a5c5-98962d1f2de4" providerId="ADAL" clId="{E00B53BC-6A64-484D-9DF2-577391020604}" dt="2023-07-07T08:44:53.756" v="3" actId="165"/>
          <ac:grpSpMkLst>
            <pc:docMk/>
            <pc:sldMk cId="3713778140" sldId="515"/>
            <ac:grpSpMk id="8" creationId="{EB65020B-F8CF-B5B4-91B6-D7A686FDA7AF}"/>
          </ac:grpSpMkLst>
        </pc:grpChg>
        <pc:grpChg chg="del mod topLvl">
          <ac:chgData name="shenghuazhou@connect.hku.hk" userId="3914e0b9-f61e-4c10-a5c5-98962d1f2de4" providerId="ADAL" clId="{E00B53BC-6A64-484D-9DF2-577391020604}" dt="2023-07-07T08:45:00.051" v="4" actId="478"/>
          <ac:grpSpMkLst>
            <pc:docMk/>
            <pc:sldMk cId="3713778140" sldId="515"/>
            <ac:grpSpMk id="46" creationId="{51E77155-C162-BDB7-BAEE-FDB0F396EA20}"/>
          </ac:grpSpMkLst>
        </pc:grpChg>
        <pc:grpChg chg="del mod topLvl">
          <ac:chgData name="shenghuazhou@connect.hku.hk" userId="3914e0b9-f61e-4c10-a5c5-98962d1f2de4" providerId="ADAL" clId="{E00B53BC-6A64-484D-9DF2-577391020604}" dt="2023-07-07T08:45:00.051" v="4" actId="478"/>
          <ac:grpSpMkLst>
            <pc:docMk/>
            <pc:sldMk cId="3713778140" sldId="515"/>
            <ac:grpSpMk id="48" creationId="{629E0041-3088-726A-65E3-D187C9E12208}"/>
          </ac:grpSpMkLst>
        </pc:grpChg>
        <pc:grpChg chg="del mod topLvl">
          <ac:chgData name="shenghuazhou@connect.hku.hk" userId="3914e0b9-f61e-4c10-a5c5-98962d1f2de4" providerId="ADAL" clId="{E00B53BC-6A64-484D-9DF2-577391020604}" dt="2023-07-07T08:45:00.051" v="4" actId="478"/>
          <ac:grpSpMkLst>
            <pc:docMk/>
            <pc:sldMk cId="3713778140" sldId="515"/>
            <ac:grpSpMk id="53" creationId="{D40C63FF-7E8B-728D-575C-103F66DD6C84}"/>
          </ac:grpSpMkLst>
        </pc:grpChg>
        <pc:picChg chg="add mod">
          <ac:chgData name="shenghuazhou@connect.hku.hk" userId="3914e0b9-f61e-4c10-a5c5-98962d1f2de4" providerId="ADAL" clId="{E00B53BC-6A64-484D-9DF2-577391020604}" dt="2023-07-07T08:47:25.524" v="9" actId="1076"/>
          <ac:picMkLst>
            <pc:docMk/>
            <pc:sldMk cId="3713778140" sldId="515"/>
            <ac:picMk id="2" creationId="{5F4F1732-146E-D1F8-1C47-8889C9A545C2}"/>
          </ac:picMkLst>
        </pc:picChg>
        <pc:picChg chg="del mod topLvl">
          <ac:chgData name="shenghuazhou@connect.hku.hk" userId="3914e0b9-f61e-4c10-a5c5-98962d1f2de4" providerId="ADAL" clId="{E00B53BC-6A64-484D-9DF2-577391020604}" dt="2023-07-07T08:45:00.051" v="4" actId="478"/>
          <ac:picMkLst>
            <pc:docMk/>
            <pc:sldMk cId="3713778140" sldId="515"/>
            <ac:picMk id="3" creationId="{1385FCC8-D2F2-5E31-CC32-6E620A22E3FD}"/>
          </ac:picMkLst>
        </pc:picChg>
        <pc:picChg chg="del mod topLvl">
          <ac:chgData name="shenghuazhou@connect.hku.hk" userId="3914e0b9-f61e-4c10-a5c5-98962d1f2de4" providerId="ADAL" clId="{E00B53BC-6A64-484D-9DF2-577391020604}" dt="2023-07-07T08:45:00.051" v="4" actId="478"/>
          <ac:picMkLst>
            <pc:docMk/>
            <pc:sldMk cId="3713778140" sldId="515"/>
            <ac:picMk id="4" creationId="{4142E0D3-E591-6FA3-CACF-8E7941F07FD9}"/>
          </ac:picMkLst>
        </pc:picChg>
        <pc:picChg chg="mod topLvl">
          <ac:chgData name="shenghuazhou@connect.hku.hk" userId="3914e0b9-f61e-4c10-a5c5-98962d1f2de4" providerId="ADAL" clId="{E00B53BC-6A64-484D-9DF2-577391020604}" dt="2023-07-07T08:45:04.447" v="6" actId="1076"/>
          <ac:picMkLst>
            <pc:docMk/>
            <pc:sldMk cId="3713778140" sldId="515"/>
            <ac:picMk id="5" creationId="{70AB5652-8EBF-640F-C594-F5DBD77B1FA6}"/>
          </ac:picMkLst>
        </pc:picChg>
        <pc:picChg chg="del mod topLvl">
          <ac:chgData name="shenghuazhou@connect.hku.hk" userId="3914e0b9-f61e-4c10-a5c5-98962d1f2de4" providerId="ADAL" clId="{E00B53BC-6A64-484D-9DF2-577391020604}" dt="2023-07-07T08:45:00.051" v="4" actId="478"/>
          <ac:picMkLst>
            <pc:docMk/>
            <pc:sldMk cId="3713778140" sldId="515"/>
            <ac:picMk id="43" creationId="{49861549-C20B-B173-E18D-3CB673F796AA}"/>
          </ac:picMkLst>
        </pc:picChg>
        <pc:cxnChg chg="mod">
          <ac:chgData name="shenghuazhou@connect.hku.hk" userId="3914e0b9-f61e-4c10-a5c5-98962d1f2de4" providerId="ADAL" clId="{E00B53BC-6A64-484D-9DF2-577391020604}" dt="2023-07-07T08:44:53.756" v="3" actId="165"/>
          <ac:cxnSpMkLst>
            <pc:docMk/>
            <pc:sldMk cId="3713778140" sldId="515"/>
            <ac:cxnSpMk id="13" creationId="{D10E787D-8146-E55B-221E-2D50A9102466}"/>
          </ac:cxnSpMkLst>
        </pc:cxnChg>
        <pc:cxnChg chg="mod">
          <ac:chgData name="shenghuazhou@connect.hku.hk" userId="3914e0b9-f61e-4c10-a5c5-98962d1f2de4" providerId="ADAL" clId="{E00B53BC-6A64-484D-9DF2-577391020604}" dt="2023-07-07T08:44:53.756" v="3" actId="165"/>
          <ac:cxnSpMkLst>
            <pc:docMk/>
            <pc:sldMk cId="3713778140" sldId="515"/>
            <ac:cxnSpMk id="15" creationId="{58D5E220-6D0A-337C-B7D6-C2B379122E96}"/>
          </ac:cxnSpMkLst>
        </pc:cxnChg>
        <pc:cxnChg chg="del mod topLvl">
          <ac:chgData name="shenghuazhou@connect.hku.hk" userId="3914e0b9-f61e-4c10-a5c5-98962d1f2de4" providerId="ADAL" clId="{E00B53BC-6A64-484D-9DF2-577391020604}" dt="2023-07-07T08:45:00.051" v="4" actId="478"/>
          <ac:cxnSpMkLst>
            <pc:docMk/>
            <pc:sldMk cId="3713778140" sldId="515"/>
            <ac:cxnSpMk id="29" creationId="{68812359-16F2-F046-ABCC-A17D3A53A6AD}"/>
          </ac:cxnSpMkLst>
        </pc:cxnChg>
        <pc:cxnChg chg="del mod topLvl">
          <ac:chgData name="shenghuazhou@connect.hku.hk" userId="3914e0b9-f61e-4c10-a5c5-98962d1f2de4" providerId="ADAL" clId="{E00B53BC-6A64-484D-9DF2-577391020604}" dt="2023-07-07T08:45:00.051" v="4" actId="478"/>
          <ac:cxnSpMkLst>
            <pc:docMk/>
            <pc:sldMk cId="3713778140" sldId="515"/>
            <ac:cxnSpMk id="31" creationId="{F90496EA-E5D7-F7BC-8847-326B6B2F0159}"/>
          </ac:cxnSpMkLst>
        </pc:cxnChg>
        <pc:cxnChg chg="del mod topLvl">
          <ac:chgData name="shenghuazhou@connect.hku.hk" userId="3914e0b9-f61e-4c10-a5c5-98962d1f2de4" providerId="ADAL" clId="{E00B53BC-6A64-484D-9DF2-577391020604}" dt="2023-07-07T08:45:00.051" v="4" actId="478"/>
          <ac:cxnSpMkLst>
            <pc:docMk/>
            <pc:sldMk cId="3713778140" sldId="515"/>
            <ac:cxnSpMk id="32" creationId="{3FF49F16-BA29-80EA-1F96-E19AC263710D}"/>
          </ac:cxnSpMkLst>
        </pc:cxnChg>
        <pc:cxnChg chg="del mod topLvl">
          <ac:chgData name="shenghuazhou@connect.hku.hk" userId="3914e0b9-f61e-4c10-a5c5-98962d1f2de4" providerId="ADAL" clId="{E00B53BC-6A64-484D-9DF2-577391020604}" dt="2023-07-07T08:45:00.051" v="4" actId="478"/>
          <ac:cxnSpMkLst>
            <pc:docMk/>
            <pc:sldMk cId="3713778140" sldId="515"/>
            <ac:cxnSpMk id="33" creationId="{409B33CF-2B52-2595-0A1C-1D43A4781B1F}"/>
          </ac:cxnSpMkLst>
        </pc:cxnChg>
        <pc:cxnChg chg="del mod topLvl">
          <ac:chgData name="shenghuazhou@connect.hku.hk" userId="3914e0b9-f61e-4c10-a5c5-98962d1f2de4" providerId="ADAL" clId="{E00B53BC-6A64-484D-9DF2-577391020604}" dt="2023-07-07T08:45:00.051" v="4" actId="478"/>
          <ac:cxnSpMkLst>
            <pc:docMk/>
            <pc:sldMk cId="3713778140" sldId="515"/>
            <ac:cxnSpMk id="34" creationId="{D460FA2F-9559-F8DF-1C45-99F2AB4A437F}"/>
          </ac:cxnSpMkLst>
        </pc:cxnChg>
        <pc:cxnChg chg="del mod topLvl">
          <ac:chgData name="shenghuazhou@connect.hku.hk" userId="3914e0b9-f61e-4c10-a5c5-98962d1f2de4" providerId="ADAL" clId="{E00B53BC-6A64-484D-9DF2-577391020604}" dt="2023-07-07T08:45:00.051" v="4" actId="478"/>
          <ac:cxnSpMkLst>
            <pc:docMk/>
            <pc:sldMk cId="3713778140" sldId="515"/>
            <ac:cxnSpMk id="39" creationId="{D5BA2745-1FFE-4CB2-67EE-91D824106C3F}"/>
          </ac:cxnSpMkLst>
        </pc:cxnChg>
        <pc:cxnChg chg="del mod topLvl">
          <ac:chgData name="shenghuazhou@connect.hku.hk" userId="3914e0b9-f61e-4c10-a5c5-98962d1f2de4" providerId="ADAL" clId="{E00B53BC-6A64-484D-9DF2-577391020604}" dt="2023-07-07T08:45:00.051" v="4" actId="478"/>
          <ac:cxnSpMkLst>
            <pc:docMk/>
            <pc:sldMk cId="3713778140" sldId="515"/>
            <ac:cxnSpMk id="42" creationId="{7F3C9CB9-FF52-BE68-5961-55135F856884}"/>
          </ac:cxnSpMkLst>
        </pc:cxnChg>
        <pc:cxnChg chg="del mod topLvl">
          <ac:chgData name="shenghuazhou@connect.hku.hk" userId="3914e0b9-f61e-4c10-a5c5-98962d1f2de4" providerId="ADAL" clId="{E00B53BC-6A64-484D-9DF2-577391020604}" dt="2023-07-07T08:45:00.051" v="4" actId="478"/>
          <ac:cxnSpMkLst>
            <pc:docMk/>
            <pc:sldMk cId="3713778140" sldId="515"/>
            <ac:cxnSpMk id="47" creationId="{D4F6D84E-4DD9-A98D-0485-8D7C0482257C}"/>
          </ac:cxnSpMkLst>
        </pc:cxnChg>
        <pc:cxnChg chg="mod">
          <ac:chgData name="shenghuazhou@connect.hku.hk" userId="3914e0b9-f61e-4c10-a5c5-98962d1f2de4" providerId="ADAL" clId="{E00B53BC-6A64-484D-9DF2-577391020604}" dt="2023-07-07T08:44:53.756" v="3" actId="165"/>
          <ac:cxnSpMkLst>
            <pc:docMk/>
            <pc:sldMk cId="3713778140" sldId="515"/>
            <ac:cxnSpMk id="49" creationId="{2AD97E51-69D9-67B7-4E5D-6AC2C8BE054A}"/>
          </ac:cxnSpMkLst>
        </pc:cxnChg>
        <pc:cxnChg chg="del mod topLvl">
          <ac:chgData name="shenghuazhou@connect.hku.hk" userId="3914e0b9-f61e-4c10-a5c5-98962d1f2de4" providerId="ADAL" clId="{E00B53BC-6A64-484D-9DF2-577391020604}" dt="2023-07-07T08:45:00.051" v="4" actId="478"/>
          <ac:cxnSpMkLst>
            <pc:docMk/>
            <pc:sldMk cId="3713778140" sldId="515"/>
            <ac:cxnSpMk id="52" creationId="{3604C29B-472F-3128-DEC3-F422DCA6AB42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D0DD8-F11A-452D-AB69-19422594DFC2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CF47D4-34EC-4896-83DD-E920E74486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068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F47D4-34EC-4896-83DD-E920E744860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7978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AEC6E-9D89-1CF4-E884-7E568BBB5E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C84CA2-960E-5ADC-76CF-A34371DFA2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D8AA5F-379C-A614-7E6A-D22D3E9A7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3F3A-778A-4267-A534-D641B308C1BB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2532DC-4B07-8B9F-F086-91F9E910B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603335-4C1D-02D3-4390-1C5C9F28F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86E6-6908-4821-B209-5D0C5F3E8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1456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132EB-DE96-EDAB-F490-6E8341A43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9AADC1-E254-0987-ED81-2344AFEDFA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E6080-9D4B-B6F9-32AC-1D8A47410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3F3A-778A-4267-A534-D641B308C1BB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1801D3-C1F5-0801-1E2E-F0658445E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E359EE-D4D8-6EA7-6728-16D74F6A1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86E6-6908-4821-B209-5D0C5F3E8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729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6F79DB-8D11-2D83-A477-ADA3014BA1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B35B6B-D3AA-E9CC-344B-07160BC1E5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A448BF-88D9-A35A-3544-D0F433563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3F3A-778A-4267-A534-D641B308C1BB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1EA67A-8811-A178-C263-402C8CDC2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85ECBC-55CB-7FC5-90B2-A85B508A6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86E6-6908-4821-B209-5D0C5F3E8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818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AC54C-CFC1-0E7E-2D02-58040A330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4A1A4-1B4E-F2A9-0371-D2C8BBA22C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E65D19-4C58-8FAC-7EBA-C2A486222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3F3A-778A-4267-A534-D641B308C1BB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053DDA-F9CF-E1FC-76A6-F6B7314AB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9D524-FC4C-21AE-E130-B0C2E0456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86E6-6908-4821-B209-5D0C5F3E8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207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DD930-C37D-214A-B444-3CBA470B8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4AAFBC-2B2B-1F59-B532-97E9A5D805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5E8F0-7E06-BFBE-314F-B178E3BB2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3F3A-778A-4267-A534-D641B308C1BB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FFEAAE-B755-AF3C-2093-486E18D33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ADD764-1F6B-8CAB-746C-7ADDB828C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86E6-6908-4821-B209-5D0C5F3E8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780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5543B-5ACD-8F24-6527-08972BE1B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612C02-560D-070E-7071-7A7E0A34C0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D39573-2E86-92C7-0130-34A5798382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81C016-7928-458A-28AB-EA63A2790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3F3A-778A-4267-A534-D641B308C1BB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8B3274-2CCA-F23D-976D-65DAE9880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C321EA-7EA3-2D6E-265E-68E62F72B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86E6-6908-4821-B209-5D0C5F3E8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0785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1A6DF-72EC-9775-1F60-88C5DF576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1CABF5-2C62-C53A-D294-BA3BCB206F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B0FF07-AF46-0270-93E7-D98065E67B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A042FE-0C9D-D1AD-AEC0-BEF941A181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9E8C41-8DBF-9143-E95D-473E8EE97B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08D2EA-BA5F-CEDF-E2CF-E40D4E8BF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3F3A-778A-4267-A534-D641B308C1BB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688F0E-8B1B-8F29-8223-D673D7638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65B4FC-E2E7-2F3D-4E48-A5E269651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86E6-6908-4821-B209-5D0C5F3E8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1028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077AB-A8D7-AC6B-A57A-685DF2359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B4D7DF-19C6-C1C0-CAE1-0103DB707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3F3A-778A-4267-A534-D641B308C1BB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DF1CFA-B427-05A6-9C4F-1290E41BD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A3BFCA-F7A9-BC2B-ED93-FA57AA539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86E6-6908-4821-B209-5D0C5F3E8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590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3E1364-4FCF-5DF6-7242-3263C9B7C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3F3A-778A-4267-A534-D641B308C1BB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DC935-DB8F-37B9-0C9D-D26E54B30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0D74A3-735D-4B90-6371-4F0FFF738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86E6-6908-4821-B209-5D0C5F3E8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2093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68873-0ED3-C92C-3C49-605126DD2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88BA1-FE09-33A7-7F32-DAC667379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D791D4-8A94-3BD5-5AC4-4EB25687E9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2B2A8-4B6A-B2B3-D3A6-E395AEBF3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3F3A-778A-4267-A534-D641B308C1BB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3617B-7A0F-3200-903B-734117C90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9228B8-ACD9-A45F-7C57-051CB8F73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86E6-6908-4821-B209-5D0C5F3E8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5332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BC329-5C3A-DACF-FC61-F3A4034FD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D5284E-25E8-DA6F-922B-8C211D2358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353ADB-FE84-6972-CAF4-7222A9B4D7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9E8921-9EC2-D5D6-A1C3-91D16FD1B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3F3A-778A-4267-A534-D641B308C1BB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4C456D-42D7-E0C5-886B-922E7EF20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BF7F8D-CA8E-7281-4159-CED71BF68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86E6-6908-4821-B209-5D0C5F3E8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1218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DEFC58-9359-A036-BD95-4FDB5D19D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05DA8C-43F5-8FDB-A1E0-68FE68DF9A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45C5CE-F849-B9D4-0EAC-2A3903E810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B3F3A-778A-4267-A534-D641B308C1BB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A24A66-72BF-413C-EBA3-0879613CFD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12345C-E14F-5C10-B04A-C88B99FFB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086E6-6908-4821-B209-5D0C5F3E8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143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, schematic&#10;&#10;Description automatically generated">
            <a:extLst>
              <a:ext uri="{FF2B5EF4-FFF2-40B4-BE49-F238E27FC236}">
                <a16:creationId xmlns:a16="http://schemas.microsoft.com/office/drawing/2014/main" id="{70AB5652-8EBF-640F-C594-F5DBD77B1F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960" y="687354"/>
            <a:ext cx="10333501" cy="22273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0682C85-1E48-465C-5B21-2F224E13A02B}"/>
              </a:ext>
            </a:extLst>
          </p:cNvPr>
          <p:cNvSpPr txBox="1"/>
          <p:nvPr/>
        </p:nvSpPr>
        <p:spPr>
          <a:xfrm>
            <a:off x="1737682" y="2657637"/>
            <a:ext cx="1078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MPD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5866BA-065C-D331-D5C3-CCBFA03D72A5}"/>
              </a:ext>
            </a:extLst>
          </p:cNvPr>
          <p:cNvSpPr txBox="1"/>
          <p:nvPr/>
        </p:nvSpPr>
        <p:spPr>
          <a:xfrm>
            <a:off x="3654178" y="2657637"/>
            <a:ext cx="1078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TMC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5B385DD-8904-D6F8-C51A-157DC654AC82}"/>
              </a:ext>
            </a:extLst>
          </p:cNvPr>
          <p:cNvSpPr txBox="1"/>
          <p:nvPr/>
        </p:nvSpPr>
        <p:spPr>
          <a:xfrm>
            <a:off x="1595592" y="696081"/>
            <a:ext cx="5675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(a)</a:t>
            </a:r>
            <a:endParaRPr lang="zh-CN" altLang="en-US" sz="2400" dirty="0"/>
          </a:p>
        </p:txBody>
      </p:sp>
      <p:pic>
        <p:nvPicPr>
          <p:cNvPr id="2" name="Picture 1" descr="A close-up of a coin&#10;&#10;Description automatically generated with low confidence">
            <a:extLst>
              <a:ext uri="{FF2B5EF4-FFF2-40B4-BE49-F238E27FC236}">
                <a16:creationId xmlns:a16="http://schemas.microsoft.com/office/drawing/2014/main" id="{5F4F1732-146E-D1F8-1C47-8889C9A545C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5000"/>
                    </a14:imgEffect>
                    <a14:imgEffect>
                      <a14:colorTemperature colorTemp="53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590" t="42064" r="12262" b="-1305"/>
          <a:stretch/>
        </p:blipFill>
        <p:spPr>
          <a:xfrm rot="10800000">
            <a:off x="3301392" y="3699996"/>
            <a:ext cx="2515165" cy="23700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CF56E5C-EC65-68CC-96F1-1F845F5FF78F}"/>
              </a:ext>
            </a:extLst>
          </p:cNvPr>
          <p:cNvSpPr txBox="1"/>
          <p:nvPr/>
        </p:nvSpPr>
        <p:spPr>
          <a:xfrm>
            <a:off x="1737682" y="3829573"/>
            <a:ext cx="5675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kern="100"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(b)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713778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Widescreen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shenghuazhou@connect.hku.hk</dc:creator>
  <cp:lastModifiedBy>shenghuazhou@connect.hku.hk</cp:lastModifiedBy>
  <cp:revision>1</cp:revision>
  <dcterms:created xsi:type="dcterms:W3CDTF">2023-07-07T08:44:40Z</dcterms:created>
  <dcterms:modified xsi:type="dcterms:W3CDTF">2023-07-07T08:47:35Z</dcterms:modified>
</cp:coreProperties>
</file>