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C56998A-881F-48D7-BE45-B8B0FDD8D741}" v="1" dt="2023-07-07T07:42:11.49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>
        <p:scale>
          <a:sx n="33" d="100"/>
          <a:sy n="33" d="100"/>
        </p:scale>
        <p:origin x="1856" y="6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henghuazhou@connect.hku.hk" userId="3914e0b9-f61e-4c10-a5c5-98962d1f2de4" providerId="ADAL" clId="{CC56998A-881F-48D7-BE45-B8B0FDD8D741}"/>
    <pc:docChg chg="custSel addSld modSld">
      <pc:chgData name="shenghuazhou@connect.hku.hk" userId="3914e0b9-f61e-4c10-a5c5-98962d1f2de4" providerId="ADAL" clId="{CC56998A-881F-48D7-BE45-B8B0FDD8D741}" dt="2023-07-07T07:42:24.481" v="5" actId="1076"/>
      <pc:docMkLst>
        <pc:docMk/>
      </pc:docMkLst>
      <pc:sldChg chg="addSp delSp modSp new mod">
        <pc:chgData name="shenghuazhou@connect.hku.hk" userId="3914e0b9-f61e-4c10-a5c5-98962d1f2de4" providerId="ADAL" clId="{CC56998A-881F-48D7-BE45-B8B0FDD8D741}" dt="2023-07-07T07:42:24.481" v="5" actId="1076"/>
        <pc:sldMkLst>
          <pc:docMk/>
          <pc:sldMk cId="1715437316" sldId="256"/>
        </pc:sldMkLst>
        <pc:spChg chg="del">
          <ac:chgData name="shenghuazhou@connect.hku.hk" userId="3914e0b9-f61e-4c10-a5c5-98962d1f2de4" providerId="ADAL" clId="{CC56998A-881F-48D7-BE45-B8B0FDD8D741}" dt="2023-07-07T07:42:10.946" v="1" actId="478"/>
          <ac:spMkLst>
            <pc:docMk/>
            <pc:sldMk cId="1715437316" sldId="256"/>
            <ac:spMk id="2" creationId="{2624EEB6-F5AC-D402-52AC-FED0D91E0EE5}"/>
          </ac:spMkLst>
        </pc:spChg>
        <pc:spChg chg="del">
          <ac:chgData name="shenghuazhou@connect.hku.hk" userId="3914e0b9-f61e-4c10-a5c5-98962d1f2de4" providerId="ADAL" clId="{CC56998A-881F-48D7-BE45-B8B0FDD8D741}" dt="2023-07-07T07:42:10.946" v="1" actId="478"/>
          <ac:spMkLst>
            <pc:docMk/>
            <pc:sldMk cId="1715437316" sldId="256"/>
            <ac:spMk id="3" creationId="{16063943-611E-91B3-ABEF-EE3C94B02B77}"/>
          </ac:spMkLst>
        </pc:spChg>
        <pc:spChg chg="add mod">
          <ac:chgData name="shenghuazhou@connect.hku.hk" userId="3914e0b9-f61e-4c10-a5c5-98962d1f2de4" providerId="ADAL" clId="{CC56998A-881F-48D7-BE45-B8B0FDD8D741}" dt="2023-07-07T07:42:24.481" v="5" actId="1076"/>
          <ac:spMkLst>
            <pc:docMk/>
            <pc:sldMk cId="1715437316" sldId="256"/>
            <ac:spMk id="5" creationId="{6D1AFA6C-F6B0-6E86-7AEB-F52C8FF02E50}"/>
          </ac:spMkLst>
        </pc:spChg>
        <pc:spChg chg="add mod">
          <ac:chgData name="shenghuazhou@connect.hku.hk" userId="3914e0b9-f61e-4c10-a5c5-98962d1f2de4" providerId="ADAL" clId="{CC56998A-881F-48D7-BE45-B8B0FDD8D741}" dt="2023-07-07T07:42:24.481" v="5" actId="1076"/>
          <ac:spMkLst>
            <pc:docMk/>
            <pc:sldMk cId="1715437316" sldId="256"/>
            <ac:spMk id="6" creationId="{47F5B7AF-336D-259D-870B-F519ECE9C70C}"/>
          </ac:spMkLst>
        </pc:spChg>
        <pc:spChg chg="add mod">
          <ac:chgData name="shenghuazhou@connect.hku.hk" userId="3914e0b9-f61e-4c10-a5c5-98962d1f2de4" providerId="ADAL" clId="{CC56998A-881F-48D7-BE45-B8B0FDD8D741}" dt="2023-07-07T07:42:24.481" v="5" actId="1076"/>
          <ac:spMkLst>
            <pc:docMk/>
            <pc:sldMk cId="1715437316" sldId="256"/>
            <ac:spMk id="7" creationId="{4116E200-32A6-783A-07B9-C593D4FEAC1E}"/>
          </ac:spMkLst>
        </pc:spChg>
        <pc:spChg chg="add mod">
          <ac:chgData name="shenghuazhou@connect.hku.hk" userId="3914e0b9-f61e-4c10-a5c5-98962d1f2de4" providerId="ADAL" clId="{CC56998A-881F-48D7-BE45-B8B0FDD8D741}" dt="2023-07-07T07:42:24.481" v="5" actId="1076"/>
          <ac:spMkLst>
            <pc:docMk/>
            <pc:sldMk cId="1715437316" sldId="256"/>
            <ac:spMk id="8" creationId="{D9C723AA-C0FA-4D0C-2949-C3FC08039A61}"/>
          </ac:spMkLst>
        </pc:spChg>
        <pc:spChg chg="add mod">
          <ac:chgData name="shenghuazhou@connect.hku.hk" userId="3914e0b9-f61e-4c10-a5c5-98962d1f2de4" providerId="ADAL" clId="{CC56998A-881F-48D7-BE45-B8B0FDD8D741}" dt="2023-07-07T07:42:24.481" v="5" actId="1076"/>
          <ac:spMkLst>
            <pc:docMk/>
            <pc:sldMk cId="1715437316" sldId="256"/>
            <ac:spMk id="9" creationId="{8857DDEF-FF26-4996-E1E3-8D698B0E70AB}"/>
          </ac:spMkLst>
        </pc:spChg>
        <pc:spChg chg="add mod">
          <ac:chgData name="shenghuazhou@connect.hku.hk" userId="3914e0b9-f61e-4c10-a5c5-98962d1f2de4" providerId="ADAL" clId="{CC56998A-881F-48D7-BE45-B8B0FDD8D741}" dt="2023-07-07T07:42:24.481" v="5" actId="1076"/>
          <ac:spMkLst>
            <pc:docMk/>
            <pc:sldMk cId="1715437316" sldId="256"/>
            <ac:spMk id="10" creationId="{85BEE8CD-1191-7415-7966-1E63BCFB19B4}"/>
          </ac:spMkLst>
        </pc:spChg>
        <pc:spChg chg="add mod">
          <ac:chgData name="shenghuazhou@connect.hku.hk" userId="3914e0b9-f61e-4c10-a5c5-98962d1f2de4" providerId="ADAL" clId="{CC56998A-881F-48D7-BE45-B8B0FDD8D741}" dt="2023-07-07T07:42:24.481" v="5" actId="1076"/>
          <ac:spMkLst>
            <pc:docMk/>
            <pc:sldMk cId="1715437316" sldId="256"/>
            <ac:spMk id="13" creationId="{108A46EC-8AF7-1ABC-79F6-38F2FA0ECF2E}"/>
          </ac:spMkLst>
        </pc:spChg>
        <pc:spChg chg="add mod">
          <ac:chgData name="shenghuazhou@connect.hku.hk" userId="3914e0b9-f61e-4c10-a5c5-98962d1f2de4" providerId="ADAL" clId="{CC56998A-881F-48D7-BE45-B8B0FDD8D741}" dt="2023-07-07T07:42:24.481" v="5" actId="1076"/>
          <ac:spMkLst>
            <pc:docMk/>
            <pc:sldMk cId="1715437316" sldId="256"/>
            <ac:spMk id="16" creationId="{241BC133-4AAA-5F78-BE84-191969DA8052}"/>
          </ac:spMkLst>
        </pc:spChg>
        <pc:spChg chg="add mod">
          <ac:chgData name="shenghuazhou@connect.hku.hk" userId="3914e0b9-f61e-4c10-a5c5-98962d1f2de4" providerId="ADAL" clId="{CC56998A-881F-48D7-BE45-B8B0FDD8D741}" dt="2023-07-07T07:42:24.481" v="5" actId="1076"/>
          <ac:spMkLst>
            <pc:docMk/>
            <pc:sldMk cId="1715437316" sldId="256"/>
            <ac:spMk id="17" creationId="{B2A04C7A-BB28-F664-7ECD-8C31A0AA369E}"/>
          </ac:spMkLst>
        </pc:spChg>
        <pc:spChg chg="add del mod">
          <ac:chgData name="shenghuazhou@connect.hku.hk" userId="3914e0b9-f61e-4c10-a5c5-98962d1f2de4" providerId="ADAL" clId="{CC56998A-881F-48D7-BE45-B8B0FDD8D741}" dt="2023-07-07T07:42:18.670" v="3" actId="478"/>
          <ac:spMkLst>
            <pc:docMk/>
            <pc:sldMk cId="1715437316" sldId="256"/>
            <ac:spMk id="18" creationId="{1C0D29E3-8E25-B810-50DE-B2C94C7D244A}"/>
          </ac:spMkLst>
        </pc:spChg>
        <pc:spChg chg="add del mod">
          <ac:chgData name="shenghuazhou@connect.hku.hk" userId="3914e0b9-f61e-4c10-a5c5-98962d1f2de4" providerId="ADAL" clId="{CC56998A-881F-48D7-BE45-B8B0FDD8D741}" dt="2023-07-07T07:42:18.670" v="3" actId="478"/>
          <ac:spMkLst>
            <pc:docMk/>
            <pc:sldMk cId="1715437316" sldId="256"/>
            <ac:spMk id="19" creationId="{DCD2948B-17DD-A0F7-5691-C48D08D83CE8}"/>
          </ac:spMkLst>
        </pc:spChg>
        <pc:spChg chg="add del mod">
          <ac:chgData name="shenghuazhou@connect.hku.hk" userId="3914e0b9-f61e-4c10-a5c5-98962d1f2de4" providerId="ADAL" clId="{CC56998A-881F-48D7-BE45-B8B0FDD8D741}" dt="2023-07-07T07:42:18.670" v="3" actId="478"/>
          <ac:spMkLst>
            <pc:docMk/>
            <pc:sldMk cId="1715437316" sldId="256"/>
            <ac:spMk id="20" creationId="{3DDE3CFA-625B-692F-7DBD-572FEA1197AC}"/>
          </ac:spMkLst>
        </pc:spChg>
        <pc:spChg chg="mod">
          <ac:chgData name="shenghuazhou@connect.hku.hk" userId="3914e0b9-f61e-4c10-a5c5-98962d1f2de4" providerId="ADAL" clId="{CC56998A-881F-48D7-BE45-B8B0FDD8D741}" dt="2023-07-07T07:42:11.490" v="2"/>
          <ac:spMkLst>
            <pc:docMk/>
            <pc:sldMk cId="1715437316" sldId="256"/>
            <ac:spMk id="30" creationId="{754EE02F-2048-641A-26EC-612AA8D01CC8}"/>
          </ac:spMkLst>
        </pc:spChg>
        <pc:spChg chg="mod">
          <ac:chgData name="shenghuazhou@connect.hku.hk" userId="3914e0b9-f61e-4c10-a5c5-98962d1f2de4" providerId="ADAL" clId="{CC56998A-881F-48D7-BE45-B8B0FDD8D741}" dt="2023-07-07T07:42:11.490" v="2"/>
          <ac:spMkLst>
            <pc:docMk/>
            <pc:sldMk cId="1715437316" sldId="256"/>
            <ac:spMk id="34" creationId="{BD173201-A8F0-1400-7101-DEC836ACAB13}"/>
          </ac:spMkLst>
        </pc:spChg>
        <pc:spChg chg="mod">
          <ac:chgData name="shenghuazhou@connect.hku.hk" userId="3914e0b9-f61e-4c10-a5c5-98962d1f2de4" providerId="ADAL" clId="{CC56998A-881F-48D7-BE45-B8B0FDD8D741}" dt="2023-07-07T07:42:11.490" v="2"/>
          <ac:spMkLst>
            <pc:docMk/>
            <pc:sldMk cId="1715437316" sldId="256"/>
            <ac:spMk id="38" creationId="{F80C9C99-8259-B738-6BB8-797C9DD455F2}"/>
          </ac:spMkLst>
        </pc:spChg>
        <pc:spChg chg="mod">
          <ac:chgData name="shenghuazhou@connect.hku.hk" userId="3914e0b9-f61e-4c10-a5c5-98962d1f2de4" providerId="ADAL" clId="{CC56998A-881F-48D7-BE45-B8B0FDD8D741}" dt="2023-07-07T07:42:11.490" v="2"/>
          <ac:spMkLst>
            <pc:docMk/>
            <pc:sldMk cId="1715437316" sldId="256"/>
            <ac:spMk id="42" creationId="{E4632C83-50F6-5309-1B0E-57C59DBCCCE4}"/>
          </ac:spMkLst>
        </pc:spChg>
        <pc:spChg chg="mod">
          <ac:chgData name="shenghuazhou@connect.hku.hk" userId="3914e0b9-f61e-4c10-a5c5-98962d1f2de4" providerId="ADAL" clId="{CC56998A-881F-48D7-BE45-B8B0FDD8D741}" dt="2023-07-07T07:42:11.490" v="2"/>
          <ac:spMkLst>
            <pc:docMk/>
            <pc:sldMk cId="1715437316" sldId="256"/>
            <ac:spMk id="46" creationId="{CF0C4DEF-3E47-83D8-3B9A-7E0BE58FDF8C}"/>
          </ac:spMkLst>
        </pc:spChg>
        <pc:spChg chg="add del mod">
          <ac:chgData name="shenghuazhou@connect.hku.hk" userId="3914e0b9-f61e-4c10-a5c5-98962d1f2de4" providerId="ADAL" clId="{CC56998A-881F-48D7-BE45-B8B0FDD8D741}" dt="2023-07-07T07:42:18.670" v="3" actId="478"/>
          <ac:spMkLst>
            <pc:docMk/>
            <pc:sldMk cId="1715437316" sldId="256"/>
            <ac:spMk id="47" creationId="{FD1B5EEB-F67E-8BA6-6A26-DEBE333242BA}"/>
          </ac:spMkLst>
        </pc:spChg>
        <pc:spChg chg="add del mod">
          <ac:chgData name="shenghuazhou@connect.hku.hk" userId="3914e0b9-f61e-4c10-a5c5-98962d1f2de4" providerId="ADAL" clId="{CC56998A-881F-48D7-BE45-B8B0FDD8D741}" dt="2023-07-07T07:42:18.670" v="3" actId="478"/>
          <ac:spMkLst>
            <pc:docMk/>
            <pc:sldMk cId="1715437316" sldId="256"/>
            <ac:spMk id="48" creationId="{3B5EF717-1D58-92BD-0864-66BC92513D79}"/>
          </ac:spMkLst>
        </pc:spChg>
        <pc:spChg chg="add del mod">
          <ac:chgData name="shenghuazhou@connect.hku.hk" userId="3914e0b9-f61e-4c10-a5c5-98962d1f2de4" providerId="ADAL" clId="{CC56998A-881F-48D7-BE45-B8B0FDD8D741}" dt="2023-07-07T07:42:18.670" v="3" actId="478"/>
          <ac:spMkLst>
            <pc:docMk/>
            <pc:sldMk cId="1715437316" sldId="256"/>
            <ac:spMk id="49" creationId="{DCE1D722-CC00-A715-9241-5E54B1F71F42}"/>
          </ac:spMkLst>
        </pc:spChg>
        <pc:spChg chg="add del mod">
          <ac:chgData name="shenghuazhou@connect.hku.hk" userId="3914e0b9-f61e-4c10-a5c5-98962d1f2de4" providerId="ADAL" clId="{CC56998A-881F-48D7-BE45-B8B0FDD8D741}" dt="2023-07-07T07:42:18.670" v="3" actId="478"/>
          <ac:spMkLst>
            <pc:docMk/>
            <pc:sldMk cId="1715437316" sldId="256"/>
            <ac:spMk id="50" creationId="{3D99AB38-86EB-3E0D-CA3E-A22BEFE4EDB1}"/>
          </ac:spMkLst>
        </pc:spChg>
        <pc:spChg chg="add del mod">
          <ac:chgData name="shenghuazhou@connect.hku.hk" userId="3914e0b9-f61e-4c10-a5c5-98962d1f2de4" providerId="ADAL" clId="{CC56998A-881F-48D7-BE45-B8B0FDD8D741}" dt="2023-07-07T07:42:18.670" v="3" actId="478"/>
          <ac:spMkLst>
            <pc:docMk/>
            <pc:sldMk cId="1715437316" sldId="256"/>
            <ac:spMk id="51" creationId="{2E5BF46F-30B9-9F7A-BB43-1FFD9CEB74C4}"/>
          </ac:spMkLst>
        </pc:spChg>
        <pc:spChg chg="mod">
          <ac:chgData name="shenghuazhou@connect.hku.hk" userId="3914e0b9-f61e-4c10-a5c5-98962d1f2de4" providerId="ADAL" clId="{CC56998A-881F-48D7-BE45-B8B0FDD8D741}" dt="2023-07-07T07:42:11.490" v="2"/>
          <ac:spMkLst>
            <pc:docMk/>
            <pc:sldMk cId="1715437316" sldId="256"/>
            <ac:spMk id="59" creationId="{8E2E30E5-147C-7F0E-54A2-E8EF35ABB990}"/>
          </ac:spMkLst>
        </pc:spChg>
        <pc:spChg chg="mod">
          <ac:chgData name="shenghuazhou@connect.hku.hk" userId="3914e0b9-f61e-4c10-a5c5-98962d1f2de4" providerId="ADAL" clId="{CC56998A-881F-48D7-BE45-B8B0FDD8D741}" dt="2023-07-07T07:42:11.490" v="2"/>
          <ac:spMkLst>
            <pc:docMk/>
            <pc:sldMk cId="1715437316" sldId="256"/>
            <ac:spMk id="62" creationId="{9A6E08B0-C74E-FBE0-CF95-B88F463C3003}"/>
          </ac:spMkLst>
        </pc:spChg>
        <pc:spChg chg="mod">
          <ac:chgData name="shenghuazhou@connect.hku.hk" userId="3914e0b9-f61e-4c10-a5c5-98962d1f2de4" providerId="ADAL" clId="{CC56998A-881F-48D7-BE45-B8B0FDD8D741}" dt="2023-07-07T07:42:11.490" v="2"/>
          <ac:spMkLst>
            <pc:docMk/>
            <pc:sldMk cId="1715437316" sldId="256"/>
            <ac:spMk id="65" creationId="{DF304B67-5784-B213-AA0D-58580A7CC221}"/>
          </ac:spMkLst>
        </pc:spChg>
        <pc:spChg chg="mod">
          <ac:chgData name="shenghuazhou@connect.hku.hk" userId="3914e0b9-f61e-4c10-a5c5-98962d1f2de4" providerId="ADAL" clId="{CC56998A-881F-48D7-BE45-B8B0FDD8D741}" dt="2023-07-07T07:42:11.490" v="2"/>
          <ac:spMkLst>
            <pc:docMk/>
            <pc:sldMk cId="1715437316" sldId="256"/>
            <ac:spMk id="68" creationId="{BA85C3E1-CDC0-A8C1-34DF-DA6D33B02E72}"/>
          </ac:spMkLst>
        </pc:spChg>
        <pc:spChg chg="mod">
          <ac:chgData name="shenghuazhou@connect.hku.hk" userId="3914e0b9-f61e-4c10-a5c5-98962d1f2de4" providerId="ADAL" clId="{CC56998A-881F-48D7-BE45-B8B0FDD8D741}" dt="2023-07-07T07:42:11.490" v="2"/>
          <ac:spMkLst>
            <pc:docMk/>
            <pc:sldMk cId="1715437316" sldId="256"/>
            <ac:spMk id="71" creationId="{7A213D67-FEB5-61D3-378E-A83312DCCFCF}"/>
          </ac:spMkLst>
        </pc:spChg>
        <pc:spChg chg="add del mod">
          <ac:chgData name="shenghuazhou@connect.hku.hk" userId="3914e0b9-f61e-4c10-a5c5-98962d1f2de4" providerId="ADAL" clId="{CC56998A-881F-48D7-BE45-B8B0FDD8D741}" dt="2023-07-07T07:42:18.670" v="3" actId="478"/>
          <ac:spMkLst>
            <pc:docMk/>
            <pc:sldMk cId="1715437316" sldId="256"/>
            <ac:spMk id="72" creationId="{7B3C7C04-6855-F9AD-7B51-01757416FE6A}"/>
          </ac:spMkLst>
        </pc:spChg>
        <pc:spChg chg="add del mod">
          <ac:chgData name="shenghuazhou@connect.hku.hk" userId="3914e0b9-f61e-4c10-a5c5-98962d1f2de4" providerId="ADAL" clId="{CC56998A-881F-48D7-BE45-B8B0FDD8D741}" dt="2023-07-07T07:42:18.670" v="3" actId="478"/>
          <ac:spMkLst>
            <pc:docMk/>
            <pc:sldMk cId="1715437316" sldId="256"/>
            <ac:spMk id="73" creationId="{9F73E552-80F2-3148-42D4-160CA290F53C}"/>
          </ac:spMkLst>
        </pc:spChg>
        <pc:spChg chg="add del mod">
          <ac:chgData name="shenghuazhou@connect.hku.hk" userId="3914e0b9-f61e-4c10-a5c5-98962d1f2de4" providerId="ADAL" clId="{CC56998A-881F-48D7-BE45-B8B0FDD8D741}" dt="2023-07-07T07:42:18.670" v="3" actId="478"/>
          <ac:spMkLst>
            <pc:docMk/>
            <pc:sldMk cId="1715437316" sldId="256"/>
            <ac:spMk id="74" creationId="{0399854C-F3B0-17B7-EE9A-DF9120959FBF}"/>
          </ac:spMkLst>
        </pc:spChg>
        <pc:spChg chg="add del mod">
          <ac:chgData name="shenghuazhou@connect.hku.hk" userId="3914e0b9-f61e-4c10-a5c5-98962d1f2de4" providerId="ADAL" clId="{CC56998A-881F-48D7-BE45-B8B0FDD8D741}" dt="2023-07-07T07:42:18.670" v="3" actId="478"/>
          <ac:spMkLst>
            <pc:docMk/>
            <pc:sldMk cId="1715437316" sldId="256"/>
            <ac:spMk id="75" creationId="{0972E09E-4D68-0847-E2F2-4FDD6692720B}"/>
          </ac:spMkLst>
        </pc:spChg>
        <pc:spChg chg="add del mod">
          <ac:chgData name="shenghuazhou@connect.hku.hk" userId="3914e0b9-f61e-4c10-a5c5-98962d1f2de4" providerId="ADAL" clId="{CC56998A-881F-48D7-BE45-B8B0FDD8D741}" dt="2023-07-07T07:42:18.670" v="3" actId="478"/>
          <ac:spMkLst>
            <pc:docMk/>
            <pc:sldMk cId="1715437316" sldId="256"/>
            <ac:spMk id="76" creationId="{D32B9758-5992-18C1-7145-18D948FFA11B}"/>
          </ac:spMkLst>
        </pc:spChg>
        <pc:spChg chg="add del mod">
          <ac:chgData name="shenghuazhou@connect.hku.hk" userId="3914e0b9-f61e-4c10-a5c5-98962d1f2de4" providerId="ADAL" clId="{CC56998A-881F-48D7-BE45-B8B0FDD8D741}" dt="2023-07-07T07:42:18.670" v="3" actId="478"/>
          <ac:spMkLst>
            <pc:docMk/>
            <pc:sldMk cId="1715437316" sldId="256"/>
            <ac:spMk id="77" creationId="{5CB77AF5-F7F1-30A3-BAB3-FF76EB91BEBC}"/>
          </ac:spMkLst>
        </pc:spChg>
        <pc:spChg chg="add del mod">
          <ac:chgData name="shenghuazhou@connect.hku.hk" userId="3914e0b9-f61e-4c10-a5c5-98962d1f2de4" providerId="ADAL" clId="{CC56998A-881F-48D7-BE45-B8B0FDD8D741}" dt="2023-07-07T07:42:18.670" v="3" actId="478"/>
          <ac:spMkLst>
            <pc:docMk/>
            <pc:sldMk cId="1715437316" sldId="256"/>
            <ac:spMk id="78" creationId="{FC4D48E9-0F1A-EB72-198A-770DBAEDFAF9}"/>
          </ac:spMkLst>
        </pc:spChg>
        <pc:spChg chg="add del mod">
          <ac:chgData name="shenghuazhou@connect.hku.hk" userId="3914e0b9-f61e-4c10-a5c5-98962d1f2de4" providerId="ADAL" clId="{CC56998A-881F-48D7-BE45-B8B0FDD8D741}" dt="2023-07-07T07:42:18.670" v="3" actId="478"/>
          <ac:spMkLst>
            <pc:docMk/>
            <pc:sldMk cId="1715437316" sldId="256"/>
            <ac:spMk id="79" creationId="{2987E3FD-0043-1F86-80CD-36304C515B81}"/>
          </ac:spMkLst>
        </pc:spChg>
        <pc:spChg chg="add del mod">
          <ac:chgData name="shenghuazhou@connect.hku.hk" userId="3914e0b9-f61e-4c10-a5c5-98962d1f2de4" providerId="ADAL" clId="{CC56998A-881F-48D7-BE45-B8B0FDD8D741}" dt="2023-07-07T07:42:18.670" v="3" actId="478"/>
          <ac:spMkLst>
            <pc:docMk/>
            <pc:sldMk cId="1715437316" sldId="256"/>
            <ac:spMk id="80" creationId="{D53CE21E-64AD-2635-B6BC-BF4A702A714C}"/>
          </ac:spMkLst>
        </pc:spChg>
        <pc:spChg chg="add del mod">
          <ac:chgData name="shenghuazhou@connect.hku.hk" userId="3914e0b9-f61e-4c10-a5c5-98962d1f2de4" providerId="ADAL" clId="{CC56998A-881F-48D7-BE45-B8B0FDD8D741}" dt="2023-07-07T07:42:18.670" v="3" actId="478"/>
          <ac:spMkLst>
            <pc:docMk/>
            <pc:sldMk cId="1715437316" sldId="256"/>
            <ac:spMk id="81" creationId="{F07B66DE-D21D-84FA-3234-ABF8EB0AAFA8}"/>
          </ac:spMkLst>
        </pc:spChg>
        <pc:spChg chg="add del mod">
          <ac:chgData name="shenghuazhou@connect.hku.hk" userId="3914e0b9-f61e-4c10-a5c5-98962d1f2de4" providerId="ADAL" clId="{CC56998A-881F-48D7-BE45-B8B0FDD8D741}" dt="2023-07-07T07:42:18.670" v="3" actId="478"/>
          <ac:spMkLst>
            <pc:docMk/>
            <pc:sldMk cId="1715437316" sldId="256"/>
            <ac:spMk id="82" creationId="{1401937E-F593-C5CE-BDC4-3E411D3E0BF5}"/>
          </ac:spMkLst>
        </pc:spChg>
        <pc:spChg chg="add del mod">
          <ac:chgData name="shenghuazhou@connect.hku.hk" userId="3914e0b9-f61e-4c10-a5c5-98962d1f2de4" providerId="ADAL" clId="{CC56998A-881F-48D7-BE45-B8B0FDD8D741}" dt="2023-07-07T07:42:18.670" v="3" actId="478"/>
          <ac:spMkLst>
            <pc:docMk/>
            <pc:sldMk cId="1715437316" sldId="256"/>
            <ac:spMk id="83" creationId="{3236F986-B018-40DD-8D1E-8489C9164B0F}"/>
          </ac:spMkLst>
        </pc:spChg>
        <pc:spChg chg="add del mod">
          <ac:chgData name="shenghuazhou@connect.hku.hk" userId="3914e0b9-f61e-4c10-a5c5-98962d1f2de4" providerId="ADAL" clId="{CC56998A-881F-48D7-BE45-B8B0FDD8D741}" dt="2023-07-07T07:42:18.670" v="3" actId="478"/>
          <ac:spMkLst>
            <pc:docMk/>
            <pc:sldMk cId="1715437316" sldId="256"/>
            <ac:spMk id="84" creationId="{F0967A2C-B709-1CF2-18B2-CCE350B97006}"/>
          </ac:spMkLst>
        </pc:spChg>
        <pc:spChg chg="add del mod">
          <ac:chgData name="shenghuazhou@connect.hku.hk" userId="3914e0b9-f61e-4c10-a5c5-98962d1f2de4" providerId="ADAL" clId="{CC56998A-881F-48D7-BE45-B8B0FDD8D741}" dt="2023-07-07T07:42:18.670" v="3" actId="478"/>
          <ac:spMkLst>
            <pc:docMk/>
            <pc:sldMk cId="1715437316" sldId="256"/>
            <ac:spMk id="85" creationId="{09CB0496-D854-1668-AFDD-F500796C006B}"/>
          </ac:spMkLst>
        </pc:spChg>
        <pc:spChg chg="add del mod">
          <ac:chgData name="shenghuazhou@connect.hku.hk" userId="3914e0b9-f61e-4c10-a5c5-98962d1f2de4" providerId="ADAL" clId="{CC56998A-881F-48D7-BE45-B8B0FDD8D741}" dt="2023-07-07T07:42:18.670" v="3" actId="478"/>
          <ac:spMkLst>
            <pc:docMk/>
            <pc:sldMk cId="1715437316" sldId="256"/>
            <ac:spMk id="86" creationId="{A8772053-62F2-E399-ED0B-4DF35EC364D2}"/>
          </ac:spMkLst>
        </pc:spChg>
        <pc:spChg chg="add mod">
          <ac:chgData name="shenghuazhou@connect.hku.hk" userId="3914e0b9-f61e-4c10-a5c5-98962d1f2de4" providerId="ADAL" clId="{CC56998A-881F-48D7-BE45-B8B0FDD8D741}" dt="2023-07-07T07:42:24.481" v="5" actId="1076"/>
          <ac:spMkLst>
            <pc:docMk/>
            <pc:sldMk cId="1715437316" sldId="256"/>
            <ac:spMk id="88" creationId="{E0A872C9-FECF-5DB6-D677-566A80F113A4}"/>
          </ac:spMkLst>
        </pc:spChg>
        <pc:spChg chg="add mod">
          <ac:chgData name="shenghuazhou@connect.hku.hk" userId="3914e0b9-f61e-4c10-a5c5-98962d1f2de4" providerId="ADAL" clId="{CC56998A-881F-48D7-BE45-B8B0FDD8D741}" dt="2023-07-07T07:42:24.481" v="5" actId="1076"/>
          <ac:spMkLst>
            <pc:docMk/>
            <pc:sldMk cId="1715437316" sldId="256"/>
            <ac:spMk id="90" creationId="{F108CDBD-A462-E011-324F-DC98C2494D41}"/>
          </ac:spMkLst>
        </pc:spChg>
        <pc:grpChg chg="add del mod">
          <ac:chgData name="shenghuazhou@connect.hku.hk" userId="3914e0b9-f61e-4c10-a5c5-98962d1f2de4" providerId="ADAL" clId="{CC56998A-881F-48D7-BE45-B8B0FDD8D741}" dt="2023-07-07T07:42:18.670" v="3" actId="478"/>
          <ac:grpSpMkLst>
            <pc:docMk/>
            <pc:sldMk cId="1715437316" sldId="256"/>
            <ac:grpSpMk id="21" creationId="{4FEE96AE-8DBD-4F10-35BE-D29C528EE7F8}"/>
          </ac:grpSpMkLst>
        </pc:grpChg>
        <pc:grpChg chg="mod">
          <ac:chgData name="shenghuazhou@connect.hku.hk" userId="3914e0b9-f61e-4c10-a5c5-98962d1f2de4" providerId="ADAL" clId="{CC56998A-881F-48D7-BE45-B8B0FDD8D741}" dt="2023-07-07T07:42:11.490" v="2"/>
          <ac:grpSpMkLst>
            <pc:docMk/>
            <pc:sldMk cId="1715437316" sldId="256"/>
            <ac:grpSpMk id="22" creationId="{14A10B7A-D5F1-20FC-08A3-8EF947424A02}"/>
          </ac:grpSpMkLst>
        </pc:grpChg>
        <pc:grpChg chg="mod">
          <ac:chgData name="shenghuazhou@connect.hku.hk" userId="3914e0b9-f61e-4c10-a5c5-98962d1f2de4" providerId="ADAL" clId="{CC56998A-881F-48D7-BE45-B8B0FDD8D741}" dt="2023-07-07T07:42:11.490" v="2"/>
          <ac:grpSpMkLst>
            <pc:docMk/>
            <pc:sldMk cId="1715437316" sldId="256"/>
            <ac:grpSpMk id="23" creationId="{7DE7216E-7ABE-AD80-A80D-2E2C4E759F10}"/>
          </ac:grpSpMkLst>
        </pc:grpChg>
        <pc:grpChg chg="mod">
          <ac:chgData name="shenghuazhou@connect.hku.hk" userId="3914e0b9-f61e-4c10-a5c5-98962d1f2de4" providerId="ADAL" clId="{CC56998A-881F-48D7-BE45-B8B0FDD8D741}" dt="2023-07-07T07:42:11.490" v="2"/>
          <ac:grpSpMkLst>
            <pc:docMk/>
            <pc:sldMk cId="1715437316" sldId="256"/>
            <ac:grpSpMk id="24" creationId="{3708EC7D-357D-4D56-E2FA-8247A179727C}"/>
          </ac:grpSpMkLst>
        </pc:grpChg>
        <pc:grpChg chg="mod">
          <ac:chgData name="shenghuazhou@connect.hku.hk" userId="3914e0b9-f61e-4c10-a5c5-98962d1f2de4" providerId="ADAL" clId="{CC56998A-881F-48D7-BE45-B8B0FDD8D741}" dt="2023-07-07T07:42:11.490" v="2"/>
          <ac:grpSpMkLst>
            <pc:docMk/>
            <pc:sldMk cId="1715437316" sldId="256"/>
            <ac:grpSpMk id="25" creationId="{854F9BE3-8416-854D-4CF6-05D3F1387983}"/>
          </ac:grpSpMkLst>
        </pc:grpChg>
        <pc:grpChg chg="mod">
          <ac:chgData name="shenghuazhou@connect.hku.hk" userId="3914e0b9-f61e-4c10-a5c5-98962d1f2de4" providerId="ADAL" clId="{CC56998A-881F-48D7-BE45-B8B0FDD8D741}" dt="2023-07-07T07:42:11.490" v="2"/>
          <ac:grpSpMkLst>
            <pc:docMk/>
            <pc:sldMk cId="1715437316" sldId="256"/>
            <ac:grpSpMk id="26" creationId="{A23AB9F6-5E84-6A0B-762A-9D4C91C8AF62}"/>
          </ac:grpSpMkLst>
        </pc:grpChg>
        <pc:grpChg chg="mod">
          <ac:chgData name="shenghuazhou@connect.hku.hk" userId="3914e0b9-f61e-4c10-a5c5-98962d1f2de4" providerId="ADAL" clId="{CC56998A-881F-48D7-BE45-B8B0FDD8D741}" dt="2023-07-07T07:42:11.490" v="2"/>
          <ac:grpSpMkLst>
            <pc:docMk/>
            <pc:sldMk cId="1715437316" sldId="256"/>
            <ac:grpSpMk id="28" creationId="{92B6DF6F-29C6-4AD0-6B29-742FD9AFEC61}"/>
          </ac:grpSpMkLst>
        </pc:grpChg>
        <pc:grpChg chg="mod">
          <ac:chgData name="shenghuazhou@connect.hku.hk" userId="3914e0b9-f61e-4c10-a5c5-98962d1f2de4" providerId="ADAL" clId="{CC56998A-881F-48D7-BE45-B8B0FDD8D741}" dt="2023-07-07T07:42:11.490" v="2"/>
          <ac:grpSpMkLst>
            <pc:docMk/>
            <pc:sldMk cId="1715437316" sldId="256"/>
            <ac:grpSpMk id="32" creationId="{040A474F-60CC-5A0B-35B7-17A94067CFC8}"/>
          </ac:grpSpMkLst>
        </pc:grpChg>
        <pc:grpChg chg="mod">
          <ac:chgData name="shenghuazhou@connect.hku.hk" userId="3914e0b9-f61e-4c10-a5c5-98962d1f2de4" providerId="ADAL" clId="{CC56998A-881F-48D7-BE45-B8B0FDD8D741}" dt="2023-07-07T07:42:11.490" v="2"/>
          <ac:grpSpMkLst>
            <pc:docMk/>
            <pc:sldMk cId="1715437316" sldId="256"/>
            <ac:grpSpMk id="36" creationId="{6F361A9C-4235-540F-613B-47AEE96B64C5}"/>
          </ac:grpSpMkLst>
        </pc:grpChg>
        <pc:grpChg chg="mod">
          <ac:chgData name="shenghuazhou@connect.hku.hk" userId="3914e0b9-f61e-4c10-a5c5-98962d1f2de4" providerId="ADAL" clId="{CC56998A-881F-48D7-BE45-B8B0FDD8D741}" dt="2023-07-07T07:42:11.490" v="2"/>
          <ac:grpSpMkLst>
            <pc:docMk/>
            <pc:sldMk cId="1715437316" sldId="256"/>
            <ac:grpSpMk id="40" creationId="{14CC0D33-51C9-C7B4-3168-C67235AACE14}"/>
          </ac:grpSpMkLst>
        </pc:grpChg>
        <pc:grpChg chg="mod">
          <ac:chgData name="shenghuazhou@connect.hku.hk" userId="3914e0b9-f61e-4c10-a5c5-98962d1f2de4" providerId="ADAL" clId="{CC56998A-881F-48D7-BE45-B8B0FDD8D741}" dt="2023-07-07T07:42:11.490" v="2"/>
          <ac:grpSpMkLst>
            <pc:docMk/>
            <pc:sldMk cId="1715437316" sldId="256"/>
            <ac:grpSpMk id="44" creationId="{0494110B-435C-2F0F-8D10-A3F66FACC0E9}"/>
          </ac:grpSpMkLst>
        </pc:grpChg>
        <pc:grpChg chg="add del mod">
          <ac:chgData name="shenghuazhou@connect.hku.hk" userId="3914e0b9-f61e-4c10-a5c5-98962d1f2de4" providerId="ADAL" clId="{CC56998A-881F-48D7-BE45-B8B0FDD8D741}" dt="2023-07-07T07:42:18.670" v="3" actId="478"/>
          <ac:grpSpMkLst>
            <pc:docMk/>
            <pc:sldMk cId="1715437316" sldId="256"/>
            <ac:grpSpMk id="57" creationId="{A3B537A6-106D-365C-92EA-FFD3DC7FA9A0}"/>
          </ac:grpSpMkLst>
        </pc:grpChg>
        <pc:grpChg chg="add del mod">
          <ac:chgData name="shenghuazhou@connect.hku.hk" userId="3914e0b9-f61e-4c10-a5c5-98962d1f2de4" providerId="ADAL" clId="{CC56998A-881F-48D7-BE45-B8B0FDD8D741}" dt="2023-07-07T07:42:18.670" v="3" actId="478"/>
          <ac:grpSpMkLst>
            <pc:docMk/>
            <pc:sldMk cId="1715437316" sldId="256"/>
            <ac:grpSpMk id="60" creationId="{ED48C1CE-D8D4-1B43-5E09-CA6230C06052}"/>
          </ac:grpSpMkLst>
        </pc:grpChg>
        <pc:grpChg chg="add del mod">
          <ac:chgData name="shenghuazhou@connect.hku.hk" userId="3914e0b9-f61e-4c10-a5c5-98962d1f2de4" providerId="ADAL" clId="{CC56998A-881F-48D7-BE45-B8B0FDD8D741}" dt="2023-07-07T07:42:18.670" v="3" actId="478"/>
          <ac:grpSpMkLst>
            <pc:docMk/>
            <pc:sldMk cId="1715437316" sldId="256"/>
            <ac:grpSpMk id="63" creationId="{FAF9DB67-9385-4F1A-EB33-3CB00DB898B8}"/>
          </ac:grpSpMkLst>
        </pc:grpChg>
        <pc:grpChg chg="add del mod">
          <ac:chgData name="shenghuazhou@connect.hku.hk" userId="3914e0b9-f61e-4c10-a5c5-98962d1f2de4" providerId="ADAL" clId="{CC56998A-881F-48D7-BE45-B8B0FDD8D741}" dt="2023-07-07T07:42:18.670" v="3" actId="478"/>
          <ac:grpSpMkLst>
            <pc:docMk/>
            <pc:sldMk cId="1715437316" sldId="256"/>
            <ac:grpSpMk id="66" creationId="{C23D27BB-1124-7EED-42D4-57C8857B3CFC}"/>
          </ac:grpSpMkLst>
        </pc:grpChg>
        <pc:grpChg chg="add del mod">
          <ac:chgData name="shenghuazhou@connect.hku.hk" userId="3914e0b9-f61e-4c10-a5c5-98962d1f2de4" providerId="ADAL" clId="{CC56998A-881F-48D7-BE45-B8B0FDD8D741}" dt="2023-07-07T07:42:18.670" v="3" actId="478"/>
          <ac:grpSpMkLst>
            <pc:docMk/>
            <pc:sldMk cId="1715437316" sldId="256"/>
            <ac:grpSpMk id="69" creationId="{816436EB-77AF-DF24-EE75-9D892B07543A}"/>
          </ac:grpSpMkLst>
        </pc:grpChg>
        <pc:picChg chg="add mod">
          <ac:chgData name="shenghuazhou@connect.hku.hk" userId="3914e0b9-f61e-4c10-a5c5-98962d1f2de4" providerId="ADAL" clId="{CC56998A-881F-48D7-BE45-B8B0FDD8D741}" dt="2023-07-07T07:42:24.481" v="5" actId="1076"/>
          <ac:picMkLst>
            <pc:docMk/>
            <pc:sldMk cId="1715437316" sldId="256"/>
            <ac:picMk id="4" creationId="{1D2E3795-6033-E99B-53C2-DB1C35675C57}"/>
          </ac:picMkLst>
        </pc:picChg>
        <pc:picChg chg="add mod">
          <ac:chgData name="shenghuazhou@connect.hku.hk" userId="3914e0b9-f61e-4c10-a5c5-98962d1f2de4" providerId="ADAL" clId="{CC56998A-881F-48D7-BE45-B8B0FDD8D741}" dt="2023-07-07T07:42:24.481" v="5" actId="1076"/>
          <ac:picMkLst>
            <pc:docMk/>
            <pc:sldMk cId="1715437316" sldId="256"/>
            <ac:picMk id="11" creationId="{CCAF7BCC-272A-33BF-72B1-7D28D68996ED}"/>
          </ac:picMkLst>
        </pc:picChg>
        <pc:picChg chg="add mod">
          <ac:chgData name="shenghuazhou@connect.hku.hk" userId="3914e0b9-f61e-4c10-a5c5-98962d1f2de4" providerId="ADAL" clId="{CC56998A-881F-48D7-BE45-B8B0FDD8D741}" dt="2023-07-07T07:42:24.481" v="5" actId="1076"/>
          <ac:picMkLst>
            <pc:docMk/>
            <pc:sldMk cId="1715437316" sldId="256"/>
            <ac:picMk id="12" creationId="{DFFDA7EA-3A32-B2B8-A1FB-8C191928DBA3}"/>
          </ac:picMkLst>
        </pc:picChg>
        <pc:picChg chg="add mod">
          <ac:chgData name="shenghuazhou@connect.hku.hk" userId="3914e0b9-f61e-4c10-a5c5-98962d1f2de4" providerId="ADAL" clId="{CC56998A-881F-48D7-BE45-B8B0FDD8D741}" dt="2023-07-07T07:42:24.481" v="5" actId="1076"/>
          <ac:picMkLst>
            <pc:docMk/>
            <pc:sldMk cId="1715437316" sldId="256"/>
            <ac:picMk id="14" creationId="{C75D9A00-1A75-1E57-2B25-E41B70F77AB5}"/>
          </ac:picMkLst>
        </pc:picChg>
        <pc:picChg chg="add mod">
          <ac:chgData name="shenghuazhou@connect.hku.hk" userId="3914e0b9-f61e-4c10-a5c5-98962d1f2de4" providerId="ADAL" clId="{CC56998A-881F-48D7-BE45-B8B0FDD8D741}" dt="2023-07-07T07:42:24.481" v="5" actId="1076"/>
          <ac:picMkLst>
            <pc:docMk/>
            <pc:sldMk cId="1715437316" sldId="256"/>
            <ac:picMk id="15" creationId="{7DB647C8-C9E6-1EE2-75F3-78CEA9E9B71B}"/>
          </ac:picMkLst>
        </pc:picChg>
        <pc:picChg chg="mod">
          <ac:chgData name="shenghuazhou@connect.hku.hk" userId="3914e0b9-f61e-4c10-a5c5-98962d1f2de4" providerId="ADAL" clId="{CC56998A-881F-48D7-BE45-B8B0FDD8D741}" dt="2023-07-07T07:42:11.490" v="2"/>
          <ac:picMkLst>
            <pc:docMk/>
            <pc:sldMk cId="1715437316" sldId="256"/>
            <ac:picMk id="27" creationId="{9FA08A13-426C-FBD0-DD4B-6C736BDA5835}"/>
          </ac:picMkLst>
        </pc:picChg>
        <pc:picChg chg="mod">
          <ac:chgData name="shenghuazhou@connect.hku.hk" userId="3914e0b9-f61e-4c10-a5c5-98962d1f2de4" providerId="ADAL" clId="{CC56998A-881F-48D7-BE45-B8B0FDD8D741}" dt="2023-07-07T07:42:11.490" v="2"/>
          <ac:picMkLst>
            <pc:docMk/>
            <pc:sldMk cId="1715437316" sldId="256"/>
            <ac:picMk id="31" creationId="{9128EB09-660C-62DC-09AB-C9424C95CEE6}"/>
          </ac:picMkLst>
        </pc:picChg>
        <pc:picChg chg="mod">
          <ac:chgData name="shenghuazhou@connect.hku.hk" userId="3914e0b9-f61e-4c10-a5c5-98962d1f2de4" providerId="ADAL" clId="{CC56998A-881F-48D7-BE45-B8B0FDD8D741}" dt="2023-07-07T07:42:11.490" v="2"/>
          <ac:picMkLst>
            <pc:docMk/>
            <pc:sldMk cId="1715437316" sldId="256"/>
            <ac:picMk id="35" creationId="{EE4150FA-6603-6A75-82DB-F1CF576FFC8B}"/>
          </ac:picMkLst>
        </pc:picChg>
        <pc:picChg chg="mod">
          <ac:chgData name="shenghuazhou@connect.hku.hk" userId="3914e0b9-f61e-4c10-a5c5-98962d1f2de4" providerId="ADAL" clId="{CC56998A-881F-48D7-BE45-B8B0FDD8D741}" dt="2023-07-07T07:42:11.490" v="2"/>
          <ac:picMkLst>
            <pc:docMk/>
            <pc:sldMk cId="1715437316" sldId="256"/>
            <ac:picMk id="39" creationId="{AA98E988-5BCA-64BF-1DB8-58F43351D051}"/>
          </ac:picMkLst>
        </pc:picChg>
        <pc:picChg chg="mod">
          <ac:chgData name="shenghuazhou@connect.hku.hk" userId="3914e0b9-f61e-4c10-a5c5-98962d1f2de4" providerId="ADAL" clId="{CC56998A-881F-48D7-BE45-B8B0FDD8D741}" dt="2023-07-07T07:42:11.490" v="2"/>
          <ac:picMkLst>
            <pc:docMk/>
            <pc:sldMk cId="1715437316" sldId="256"/>
            <ac:picMk id="43" creationId="{9064DF2B-F693-1448-28C6-42DEC1C3374E}"/>
          </ac:picMkLst>
        </pc:picChg>
        <pc:picChg chg="add del mod">
          <ac:chgData name="shenghuazhou@connect.hku.hk" userId="3914e0b9-f61e-4c10-a5c5-98962d1f2de4" providerId="ADAL" clId="{CC56998A-881F-48D7-BE45-B8B0FDD8D741}" dt="2023-07-07T07:42:18.670" v="3" actId="478"/>
          <ac:picMkLst>
            <pc:docMk/>
            <pc:sldMk cId="1715437316" sldId="256"/>
            <ac:picMk id="52" creationId="{61CCEBAC-F9EA-8489-A193-3FE31BF1286A}"/>
          </ac:picMkLst>
        </pc:picChg>
        <pc:picChg chg="add del mod">
          <ac:chgData name="shenghuazhou@connect.hku.hk" userId="3914e0b9-f61e-4c10-a5c5-98962d1f2de4" providerId="ADAL" clId="{CC56998A-881F-48D7-BE45-B8B0FDD8D741}" dt="2023-07-07T07:42:18.670" v="3" actId="478"/>
          <ac:picMkLst>
            <pc:docMk/>
            <pc:sldMk cId="1715437316" sldId="256"/>
            <ac:picMk id="53" creationId="{7A2CAFE3-C876-66CE-583B-C3F63632AC95}"/>
          </ac:picMkLst>
        </pc:picChg>
        <pc:picChg chg="add del mod">
          <ac:chgData name="shenghuazhou@connect.hku.hk" userId="3914e0b9-f61e-4c10-a5c5-98962d1f2de4" providerId="ADAL" clId="{CC56998A-881F-48D7-BE45-B8B0FDD8D741}" dt="2023-07-07T07:42:18.670" v="3" actId="478"/>
          <ac:picMkLst>
            <pc:docMk/>
            <pc:sldMk cId="1715437316" sldId="256"/>
            <ac:picMk id="54" creationId="{A99CA36D-08DF-D7D0-6823-16E28F6F17C3}"/>
          </ac:picMkLst>
        </pc:picChg>
        <pc:picChg chg="add del mod">
          <ac:chgData name="shenghuazhou@connect.hku.hk" userId="3914e0b9-f61e-4c10-a5c5-98962d1f2de4" providerId="ADAL" clId="{CC56998A-881F-48D7-BE45-B8B0FDD8D741}" dt="2023-07-07T07:42:18.670" v="3" actId="478"/>
          <ac:picMkLst>
            <pc:docMk/>
            <pc:sldMk cId="1715437316" sldId="256"/>
            <ac:picMk id="55" creationId="{42495309-8F12-9CDF-A3AD-6CD9B6E87D72}"/>
          </ac:picMkLst>
        </pc:picChg>
        <pc:picChg chg="add del mod">
          <ac:chgData name="shenghuazhou@connect.hku.hk" userId="3914e0b9-f61e-4c10-a5c5-98962d1f2de4" providerId="ADAL" clId="{CC56998A-881F-48D7-BE45-B8B0FDD8D741}" dt="2023-07-07T07:42:18.670" v="3" actId="478"/>
          <ac:picMkLst>
            <pc:docMk/>
            <pc:sldMk cId="1715437316" sldId="256"/>
            <ac:picMk id="56" creationId="{C15664A1-B60E-EAD6-A261-4E95B76984E6}"/>
          </ac:picMkLst>
        </pc:picChg>
        <pc:picChg chg="add del mod">
          <ac:chgData name="shenghuazhou@connect.hku.hk" userId="3914e0b9-f61e-4c10-a5c5-98962d1f2de4" providerId="ADAL" clId="{CC56998A-881F-48D7-BE45-B8B0FDD8D741}" dt="2023-07-07T07:42:20.493" v="4" actId="478"/>
          <ac:picMkLst>
            <pc:docMk/>
            <pc:sldMk cId="1715437316" sldId="256"/>
            <ac:picMk id="91" creationId="{DC2D9B1A-C14E-7853-EE6B-ED2D0B98883A}"/>
          </ac:picMkLst>
        </pc:picChg>
        <pc:picChg chg="add del mod">
          <ac:chgData name="shenghuazhou@connect.hku.hk" userId="3914e0b9-f61e-4c10-a5c5-98962d1f2de4" providerId="ADAL" clId="{CC56998A-881F-48D7-BE45-B8B0FDD8D741}" dt="2023-07-07T07:42:20.493" v="4" actId="478"/>
          <ac:picMkLst>
            <pc:docMk/>
            <pc:sldMk cId="1715437316" sldId="256"/>
            <ac:picMk id="92" creationId="{DC6D8A1D-86D0-9669-44DF-BA76B6CABC51}"/>
          </ac:picMkLst>
        </pc:picChg>
        <pc:picChg chg="add del mod">
          <ac:chgData name="shenghuazhou@connect.hku.hk" userId="3914e0b9-f61e-4c10-a5c5-98962d1f2de4" providerId="ADAL" clId="{CC56998A-881F-48D7-BE45-B8B0FDD8D741}" dt="2023-07-07T07:42:20.493" v="4" actId="478"/>
          <ac:picMkLst>
            <pc:docMk/>
            <pc:sldMk cId="1715437316" sldId="256"/>
            <ac:picMk id="93" creationId="{3B9213E4-3855-3895-4FBC-9312D45E47C4}"/>
          </ac:picMkLst>
        </pc:picChg>
        <pc:cxnChg chg="mod">
          <ac:chgData name="shenghuazhou@connect.hku.hk" userId="3914e0b9-f61e-4c10-a5c5-98962d1f2de4" providerId="ADAL" clId="{CC56998A-881F-48D7-BE45-B8B0FDD8D741}" dt="2023-07-07T07:42:11.490" v="2"/>
          <ac:cxnSpMkLst>
            <pc:docMk/>
            <pc:sldMk cId="1715437316" sldId="256"/>
            <ac:cxnSpMk id="29" creationId="{41A3D95B-CF91-A5B2-AA5C-65ADDE29AA81}"/>
          </ac:cxnSpMkLst>
        </pc:cxnChg>
        <pc:cxnChg chg="mod">
          <ac:chgData name="shenghuazhou@connect.hku.hk" userId="3914e0b9-f61e-4c10-a5c5-98962d1f2de4" providerId="ADAL" clId="{CC56998A-881F-48D7-BE45-B8B0FDD8D741}" dt="2023-07-07T07:42:11.490" v="2"/>
          <ac:cxnSpMkLst>
            <pc:docMk/>
            <pc:sldMk cId="1715437316" sldId="256"/>
            <ac:cxnSpMk id="33" creationId="{D6B20C98-1041-5A6C-9DEF-8CB1D0E677F1}"/>
          </ac:cxnSpMkLst>
        </pc:cxnChg>
        <pc:cxnChg chg="mod">
          <ac:chgData name="shenghuazhou@connect.hku.hk" userId="3914e0b9-f61e-4c10-a5c5-98962d1f2de4" providerId="ADAL" clId="{CC56998A-881F-48D7-BE45-B8B0FDD8D741}" dt="2023-07-07T07:42:11.490" v="2"/>
          <ac:cxnSpMkLst>
            <pc:docMk/>
            <pc:sldMk cId="1715437316" sldId="256"/>
            <ac:cxnSpMk id="37" creationId="{F451FA5A-48B9-7C4D-B4FB-DEE75DED17B5}"/>
          </ac:cxnSpMkLst>
        </pc:cxnChg>
        <pc:cxnChg chg="mod">
          <ac:chgData name="shenghuazhou@connect.hku.hk" userId="3914e0b9-f61e-4c10-a5c5-98962d1f2de4" providerId="ADAL" clId="{CC56998A-881F-48D7-BE45-B8B0FDD8D741}" dt="2023-07-07T07:42:11.490" v="2"/>
          <ac:cxnSpMkLst>
            <pc:docMk/>
            <pc:sldMk cId="1715437316" sldId="256"/>
            <ac:cxnSpMk id="41" creationId="{4E04B6CE-49BD-6110-AD12-8A62FDE8D759}"/>
          </ac:cxnSpMkLst>
        </pc:cxnChg>
        <pc:cxnChg chg="mod">
          <ac:chgData name="shenghuazhou@connect.hku.hk" userId="3914e0b9-f61e-4c10-a5c5-98962d1f2de4" providerId="ADAL" clId="{CC56998A-881F-48D7-BE45-B8B0FDD8D741}" dt="2023-07-07T07:42:11.490" v="2"/>
          <ac:cxnSpMkLst>
            <pc:docMk/>
            <pc:sldMk cId="1715437316" sldId="256"/>
            <ac:cxnSpMk id="45" creationId="{307CAA58-347D-2405-1D1D-81434CD20472}"/>
          </ac:cxnSpMkLst>
        </pc:cxnChg>
        <pc:cxnChg chg="mod">
          <ac:chgData name="shenghuazhou@connect.hku.hk" userId="3914e0b9-f61e-4c10-a5c5-98962d1f2de4" providerId="ADAL" clId="{CC56998A-881F-48D7-BE45-B8B0FDD8D741}" dt="2023-07-07T07:42:11.490" v="2"/>
          <ac:cxnSpMkLst>
            <pc:docMk/>
            <pc:sldMk cId="1715437316" sldId="256"/>
            <ac:cxnSpMk id="58" creationId="{EC54AF40-8105-FC84-98E7-E6F26A338178}"/>
          </ac:cxnSpMkLst>
        </pc:cxnChg>
        <pc:cxnChg chg="mod">
          <ac:chgData name="shenghuazhou@connect.hku.hk" userId="3914e0b9-f61e-4c10-a5c5-98962d1f2de4" providerId="ADAL" clId="{CC56998A-881F-48D7-BE45-B8B0FDD8D741}" dt="2023-07-07T07:42:11.490" v="2"/>
          <ac:cxnSpMkLst>
            <pc:docMk/>
            <pc:sldMk cId="1715437316" sldId="256"/>
            <ac:cxnSpMk id="61" creationId="{9762A7EE-3232-85DD-FA94-263C633C7263}"/>
          </ac:cxnSpMkLst>
        </pc:cxnChg>
        <pc:cxnChg chg="mod">
          <ac:chgData name="shenghuazhou@connect.hku.hk" userId="3914e0b9-f61e-4c10-a5c5-98962d1f2de4" providerId="ADAL" clId="{CC56998A-881F-48D7-BE45-B8B0FDD8D741}" dt="2023-07-07T07:42:11.490" v="2"/>
          <ac:cxnSpMkLst>
            <pc:docMk/>
            <pc:sldMk cId="1715437316" sldId="256"/>
            <ac:cxnSpMk id="64" creationId="{8B60F6A6-DD9B-A44B-AD38-4EDE29A5A71A}"/>
          </ac:cxnSpMkLst>
        </pc:cxnChg>
        <pc:cxnChg chg="mod">
          <ac:chgData name="shenghuazhou@connect.hku.hk" userId="3914e0b9-f61e-4c10-a5c5-98962d1f2de4" providerId="ADAL" clId="{CC56998A-881F-48D7-BE45-B8B0FDD8D741}" dt="2023-07-07T07:42:11.490" v="2"/>
          <ac:cxnSpMkLst>
            <pc:docMk/>
            <pc:sldMk cId="1715437316" sldId="256"/>
            <ac:cxnSpMk id="67" creationId="{4309B83B-FC10-19F4-1258-B279838B317D}"/>
          </ac:cxnSpMkLst>
        </pc:cxnChg>
        <pc:cxnChg chg="mod">
          <ac:chgData name="shenghuazhou@connect.hku.hk" userId="3914e0b9-f61e-4c10-a5c5-98962d1f2de4" providerId="ADAL" clId="{CC56998A-881F-48D7-BE45-B8B0FDD8D741}" dt="2023-07-07T07:42:11.490" v="2"/>
          <ac:cxnSpMkLst>
            <pc:docMk/>
            <pc:sldMk cId="1715437316" sldId="256"/>
            <ac:cxnSpMk id="70" creationId="{7B068787-4191-FFCB-2C95-ECA6C84AC795}"/>
          </ac:cxnSpMkLst>
        </pc:cxnChg>
        <pc:cxnChg chg="add mod">
          <ac:chgData name="shenghuazhou@connect.hku.hk" userId="3914e0b9-f61e-4c10-a5c5-98962d1f2de4" providerId="ADAL" clId="{CC56998A-881F-48D7-BE45-B8B0FDD8D741}" dt="2023-07-07T07:42:24.481" v="5" actId="1076"/>
          <ac:cxnSpMkLst>
            <pc:docMk/>
            <pc:sldMk cId="1715437316" sldId="256"/>
            <ac:cxnSpMk id="87" creationId="{82BA09FA-4EFA-9BB8-64DB-366C1EF1D51E}"/>
          </ac:cxnSpMkLst>
        </pc:cxnChg>
        <pc:cxnChg chg="add mod">
          <ac:chgData name="shenghuazhou@connect.hku.hk" userId="3914e0b9-f61e-4c10-a5c5-98962d1f2de4" providerId="ADAL" clId="{CC56998A-881F-48D7-BE45-B8B0FDD8D741}" dt="2023-07-07T07:42:24.481" v="5" actId="1076"/>
          <ac:cxnSpMkLst>
            <pc:docMk/>
            <pc:sldMk cId="1715437316" sldId="256"/>
            <ac:cxnSpMk id="89" creationId="{EE35ED98-995E-6C36-6991-412E862E6FF9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D35F3B-493C-FC1A-C3F2-FAA24BD35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849414F-392E-BAA0-BCA5-D0E5B30B05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/>
              <a:t>Click to edit Master subtitle style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864134-9A14-E131-D3FF-4D22515839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12069-5906-4176-A1F0-ADCE54D1AC5C}" type="datetimeFigureOut">
              <a:rPr lang="zh-CN" altLang="en-US" smtClean="0"/>
              <a:t>2023/7/7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414E9E-A493-03A1-7485-B2E8026BEB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42E3E8-F783-9008-DEE7-5C45F277A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C071C-6AC3-40E9-9981-EB6F1AA62C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52796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4E5D5F-F658-98C3-3C56-BA52E88A23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0A2CA6A-96B6-87DB-C133-3FF63260A3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FF9457-13F3-0606-AFD8-7E988E57D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12069-5906-4176-A1F0-ADCE54D1AC5C}" type="datetimeFigureOut">
              <a:rPr lang="zh-CN" altLang="en-US" smtClean="0"/>
              <a:t>2023/7/7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8FFB26-ABBC-1E97-6CA5-340A45BC89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074DB4-1371-9546-6628-C901468B6A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C071C-6AC3-40E9-9981-EB6F1AA62C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388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534BA44-6BD5-8D4D-089A-9A91EC6FDA9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2A00A97-6E81-E156-669D-C4297C291F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F8AE14-CDFB-080B-9271-75B10A5D5A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12069-5906-4176-A1F0-ADCE54D1AC5C}" type="datetimeFigureOut">
              <a:rPr lang="zh-CN" altLang="en-US" smtClean="0"/>
              <a:t>2023/7/7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59471F-63EB-C80C-DE27-0554A69D3D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466906-D66B-E83D-5006-6F47A0EB0F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C071C-6AC3-40E9-9981-EB6F1AA62C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2128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DD3742-D41F-99B1-4901-5FE0E0CF1E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DCF573-2D75-AE6C-FE0A-3C61B95032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8E76F3-97C8-0F45-82EC-3E2FE43FC5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12069-5906-4176-A1F0-ADCE54D1AC5C}" type="datetimeFigureOut">
              <a:rPr lang="zh-CN" altLang="en-US" smtClean="0"/>
              <a:t>2023/7/7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D0F77B-B8F0-EED2-82FF-80EE0DB2F6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71EE97-9E69-3C68-03A1-9FDDD38B4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C071C-6AC3-40E9-9981-EB6F1AA62C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10961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7CE32A-8E61-46CA-B7C6-A5641A32B3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E1EBD3-3AF8-5E70-D0A7-5E10B3379B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35E58C-F717-9074-5C8F-C782FE9871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12069-5906-4176-A1F0-ADCE54D1AC5C}" type="datetimeFigureOut">
              <a:rPr lang="zh-CN" altLang="en-US" smtClean="0"/>
              <a:t>2023/7/7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368139-BA41-1352-5DDF-8E9320744E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AF09DD-50B3-0F78-3F1B-0073425078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C071C-6AC3-40E9-9981-EB6F1AA62C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12235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DCC150-C7A8-CAC8-0CA8-C074A4EF3A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640631-4353-74E7-54E2-0E1E741304C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8259A03-F967-5365-2F4F-514EF74351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E07A1C-3EE4-94FD-D5B4-2F4BA76CE2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12069-5906-4176-A1F0-ADCE54D1AC5C}" type="datetimeFigureOut">
              <a:rPr lang="zh-CN" altLang="en-US" smtClean="0"/>
              <a:t>2023/7/7</a:t>
            </a:fld>
            <a:endParaRPr lang="zh-CN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0D1707-8454-3A59-8B6B-3782762629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7C76CF-A70D-7DC0-4629-97ADFBE932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C071C-6AC3-40E9-9981-EB6F1AA62C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78647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DA1A84-A3CF-C17B-9E3E-5A79E19BC5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2E84A4-814F-DE9C-BAA9-11D7864A89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F11806-6FCD-8BDB-EC54-D6CC6C70C5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E62150E-B52B-B0CD-D7C0-87FAF89E45C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F7DDEF5-5CD7-874B-FC7F-2C88E0ED0B0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9D1D5AB-D6DA-A957-FCC3-D8B60638F8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12069-5906-4176-A1F0-ADCE54D1AC5C}" type="datetimeFigureOut">
              <a:rPr lang="zh-CN" altLang="en-US" smtClean="0"/>
              <a:t>2023/7/7</a:t>
            </a:fld>
            <a:endParaRPr lang="zh-CN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3C3DF2C-0038-B13E-882F-1C4DD48A6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3B61ACD-78EA-240D-6486-53B8DD7232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C071C-6AC3-40E9-9981-EB6F1AA62C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1798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8BBA84-009C-B641-882F-6130357E0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F149BE-D3B8-3C29-19A3-E820E00572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12069-5906-4176-A1F0-ADCE54D1AC5C}" type="datetimeFigureOut">
              <a:rPr lang="zh-CN" altLang="en-US" smtClean="0"/>
              <a:t>2023/7/7</a:t>
            </a:fld>
            <a:endParaRPr lang="zh-CN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CA9CA5-F39A-36D9-DBBC-0054D9934A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D5772A8-8FB4-5AAC-F04E-8025029E0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C071C-6AC3-40E9-9981-EB6F1AA62C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4863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3E25DBA-8F12-A0D3-CF78-DAA2CB6789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12069-5906-4176-A1F0-ADCE54D1AC5C}" type="datetimeFigureOut">
              <a:rPr lang="zh-CN" altLang="en-US" smtClean="0"/>
              <a:t>2023/7/7</a:t>
            </a:fld>
            <a:endParaRPr lang="zh-CN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4A18D71-0125-7980-AEA3-FCBFAA5F6A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A83E5B-E3DA-E348-6424-5DA9D83DCF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C071C-6AC3-40E9-9981-EB6F1AA62C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1607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855717-9A16-4E78-D496-3D892F3457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3C9BBE-2C69-E378-007C-62ECF3BE75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C40AEF-86FE-2DDC-C5D6-6605C06026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7B0301-E888-EA04-9260-4C30C407F7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12069-5906-4176-A1F0-ADCE54D1AC5C}" type="datetimeFigureOut">
              <a:rPr lang="zh-CN" altLang="en-US" smtClean="0"/>
              <a:t>2023/7/7</a:t>
            </a:fld>
            <a:endParaRPr lang="zh-CN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7729C7-FF65-DA64-A358-2AF87800BA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C2581B-338F-47E1-71F0-82ADA95672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C071C-6AC3-40E9-9981-EB6F1AA62C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2278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588F48-DA9B-0607-943F-6C40F98ED3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36B73DF-62D4-4324-EAE8-66AD681968D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38D32F-31B4-850F-85CE-64F4B571D4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DC5901-ADD0-D9F6-35F1-F9C8C18D6A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12069-5906-4176-A1F0-ADCE54D1AC5C}" type="datetimeFigureOut">
              <a:rPr lang="zh-CN" altLang="en-US" smtClean="0"/>
              <a:t>2023/7/7</a:t>
            </a:fld>
            <a:endParaRPr lang="zh-CN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889B2B-FC84-12B3-81E4-9BC4E805C0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3C2994-3996-17D8-BB7A-B9FE96A8E3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C071C-6AC3-40E9-9981-EB6F1AA62C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3117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023BADE-D357-E598-E344-57759763DE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9E9340-C253-F359-D504-7A735726B5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20A9AA-34C8-F999-D2C8-4155966A51E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412069-5906-4176-A1F0-ADCE54D1AC5C}" type="datetimeFigureOut">
              <a:rPr lang="zh-CN" altLang="en-US" smtClean="0"/>
              <a:t>2023/7/7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0B466E-5B80-B2AD-E4CB-28B1943F4F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1E775-EFEF-96BE-6B8F-3E613EC333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AC071C-6AC3-40E9-9981-EB6F1AA62C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1975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iagram, schematic&#10;&#10;Description automatically generated">
            <a:extLst>
              <a:ext uri="{FF2B5EF4-FFF2-40B4-BE49-F238E27FC236}">
                <a16:creationId xmlns:a16="http://schemas.microsoft.com/office/drawing/2014/main" id="{1D2E3795-6033-E99B-53C2-DB1C35675C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745" y="1298785"/>
            <a:ext cx="10945211" cy="249972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D1AFA6C-F6B0-6E86-7AEB-F52C8FF02E50}"/>
              </a:ext>
            </a:extLst>
          </p:cNvPr>
          <p:cNvSpPr txBox="1"/>
          <p:nvPr/>
        </p:nvSpPr>
        <p:spPr>
          <a:xfrm>
            <a:off x="1616841" y="1304576"/>
            <a:ext cx="6093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Arial" panose="020B0604020202020204" pitchFamily="34" charset="0"/>
                <a:cs typeface="Arial" panose="020B0604020202020204" pitchFamily="34" charset="0"/>
              </a:rPr>
              <a:t>(B)</a:t>
            </a:r>
            <a:endParaRPr lang="zh-CN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7F5B7AF-336D-259D-870B-F519ECE9C70C}"/>
              </a:ext>
            </a:extLst>
          </p:cNvPr>
          <p:cNvSpPr/>
          <p:nvPr/>
        </p:nvSpPr>
        <p:spPr>
          <a:xfrm>
            <a:off x="-2777465" y="2557726"/>
            <a:ext cx="3713464" cy="1053906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0000">
                <a:srgbClr val="C3DEBE"/>
              </a:gs>
              <a:gs pos="100000">
                <a:srgbClr val="C0DBC7"/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116E200-32A6-783A-07B9-C593D4FEAC1E}"/>
              </a:ext>
            </a:extLst>
          </p:cNvPr>
          <p:cNvSpPr/>
          <p:nvPr/>
        </p:nvSpPr>
        <p:spPr>
          <a:xfrm rot="10800000">
            <a:off x="-2777471" y="1360061"/>
            <a:ext cx="3713469" cy="1197661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2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highlight>
                <a:srgbClr val="FFFF00"/>
              </a:highlight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9C723AA-C0FA-4D0C-2949-C3FC08039A61}"/>
              </a:ext>
            </a:extLst>
          </p:cNvPr>
          <p:cNvSpPr/>
          <p:nvPr/>
        </p:nvSpPr>
        <p:spPr>
          <a:xfrm>
            <a:off x="-2777468" y="2516911"/>
            <a:ext cx="3713464" cy="95161"/>
          </a:xfrm>
          <a:prstGeom prst="rect">
            <a:avLst/>
          </a:prstGeom>
          <a:solidFill>
            <a:schemeClr val="accent1">
              <a:alpha val="2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857DDEF-FF26-4996-E1E3-8D698B0E70AB}"/>
              </a:ext>
            </a:extLst>
          </p:cNvPr>
          <p:cNvSpPr txBox="1"/>
          <p:nvPr/>
        </p:nvSpPr>
        <p:spPr>
          <a:xfrm>
            <a:off x="-19932" y="1329595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Hexane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5BEE8CD-1191-7415-7966-1E63BCFB19B4}"/>
              </a:ext>
            </a:extLst>
          </p:cNvPr>
          <p:cNvSpPr txBox="1"/>
          <p:nvPr/>
        </p:nvSpPr>
        <p:spPr>
          <a:xfrm>
            <a:off x="99743" y="3277765"/>
            <a:ext cx="817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Water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CAF7BCC-272A-33BF-72B1-7D28D68996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059666" y="1431198"/>
            <a:ext cx="1092230" cy="900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FFDA7EA-3A32-B2B8-A1FB-8C191928DB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432344" y="2740560"/>
            <a:ext cx="957909" cy="6480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08A46EC-8AF7-1ABC-79F6-38F2FA0ECF2E}"/>
              </a:ext>
            </a:extLst>
          </p:cNvPr>
          <p:cNvSpPr txBox="1"/>
          <p:nvPr/>
        </p:nvSpPr>
        <p:spPr>
          <a:xfrm>
            <a:off x="-2801438" y="1357320"/>
            <a:ext cx="6126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  <a:endParaRPr lang="zh-CN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75D9A00-1A75-1E57-2B25-E41B70F77A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370583" y="1558467"/>
            <a:ext cx="1092229" cy="900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DB647C8-C9E6-1EE2-75F3-78CEA9E9B7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135908" y="2885446"/>
            <a:ext cx="957909" cy="6480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241BC133-4AAA-5F78-BE84-191969DA8052}"/>
              </a:ext>
            </a:extLst>
          </p:cNvPr>
          <p:cNvSpPr txBox="1"/>
          <p:nvPr/>
        </p:nvSpPr>
        <p:spPr>
          <a:xfrm>
            <a:off x="2033239" y="3364536"/>
            <a:ext cx="7617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latin typeface="Arial" panose="020B0604020202020204" pitchFamily="34" charset="0"/>
                <a:cs typeface="Arial" panose="020B0604020202020204" pitchFamily="34" charset="0"/>
              </a:rPr>
              <a:t>PIP</a:t>
            </a:r>
            <a:endParaRPr lang="zh-CN" alt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2A04C7A-BB28-F664-7ECD-8C31A0AA369E}"/>
              </a:ext>
            </a:extLst>
          </p:cNvPr>
          <p:cNvSpPr txBox="1"/>
          <p:nvPr/>
        </p:nvSpPr>
        <p:spPr>
          <a:xfrm>
            <a:off x="4253893" y="3350022"/>
            <a:ext cx="9637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latin typeface="Arial" panose="020B0604020202020204" pitchFamily="34" charset="0"/>
                <a:cs typeface="Arial" panose="020B0604020202020204" pitchFamily="34" charset="0"/>
              </a:rPr>
              <a:t>TMC</a:t>
            </a:r>
            <a:endParaRPr lang="zh-CN" alt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82BA09FA-4EFA-9BB8-64DB-366C1EF1D51E}"/>
              </a:ext>
            </a:extLst>
          </p:cNvPr>
          <p:cNvCxnSpPr>
            <a:cxnSpLocks/>
          </p:cNvCxnSpPr>
          <p:nvPr/>
        </p:nvCxnSpPr>
        <p:spPr>
          <a:xfrm flipV="1">
            <a:off x="-35265" y="2220303"/>
            <a:ext cx="243705" cy="222289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Rectangle 87">
            <a:extLst>
              <a:ext uri="{FF2B5EF4-FFF2-40B4-BE49-F238E27FC236}">
                <a16:creationId xmlns:a16="http://schemas.microsoft.com/office/drawing/2014/main" id="{E0A872C9-FECF-5DB6-D677-566A80F113A4}"/>
              </a:ext>
            </a:extLst>
          </p:cNvPr>
          <p:cNvSpPr/>
          <p:nvPr/>
        </p:nvSpPr>
        <p:spPr>
          <a:xfrm>
            <a:off x="-399199" y="2439354"/>
            <a:ext cx="365631" cy="231181"/>
          </a:xfrm>
          <a:prstGeom prst="rect">
            <a:avLst/>
          </a:prstGeom>
          <a:noFill/>
          <a:ln w="28575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EE35ED98-995E-6C36-6991-412E862E6FF9}"/>
              </a:ext>
            </a:extLst>
          </p:cNvPr>
          <p:cNvCxnSpPr>
            <a:cxnSpLocks/>
          </p:cNvCxnSpPr>
          <p:nvPr/>
        </p:nvCxnSpPr>
        <p:spPr>
          <a:xfrm>
            <a:off x="-35265" y="2673275"/>
            <a:ext cx="243705" cy="250607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>
            <a:extLst>
              <a:ext uri="{FF2B5EF4-FFF2-40B4-BE49-F238E27FC236}">
                <a16:creationId xmlns:a16="http://schemas.microsoft.com/office/drawing/2014/main" id="{F108CDBD-A462-E011-324F-DC98C2494D41}"/>
              </a:ext>
            </a:extLst>
          </p:cNvPr>
          <p:cNvSpPr txBox="1"/>
          <p:nvPr/>
        </p:nvSpPr>
        <p:spPr>
          <a:xfrm>
            <a:off x="189388" y="2223043"/>
            <a:ext cx="1467068" cy="707886"/>
          </a:xfrm>
          <a:prstGeom prst="rect">
            <a:avLst/>
          </a:prstGeom>
          <a:noFill/>
          <a:ln w="28575">
            <a:solidFill>
              <a:schemeClr val="tx1"/>
            </a:solidFill>
            <a:prstDash val="sysDash"/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Polyamide</a:t>
            </a:r>
          </a:p>
          <a:p>
            <a:pPr algn="ctr"/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nanofilm</a:t>
            </a:r>
            <a:endParaRPr lang="zh-CN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54373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等线</vt:lpstr>
      <vt:lpstr>等线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shenghuazhou@connect.hku.hk</dc:creator>
  <cp:lastModifiedBy>shenghuazhou@connect.hku.hk</cp:lastModifiedBy>
  <cp:revision>1</cp:revision>
  <dcterms:created xsi:type="dcterms:W3CDTF">2023-07-07T07:42:07Z</dcterms:created>
  <dcterms:modified xsi:type="dcterms:W3CDTF">2023-07-07T07:42:26Z</dcterms:modified>
</cp:coreProperties>
</file>