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CF3D8B8-33B0-4C04-8B64-5E0B594A6750}" v="1" dt="2023-07-07T05:59:21.2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7" d="100"/>
          <a:sy n="57" d="100"/>
        </p:scale>
        <p:origin x="92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enghuazhou@connect.hku.hk" userId="3914e0b9-f61e-4c10-a5c5-98962d1f2de4" providerId="ADAL" clId="{9CF3D8B8-33B0-4C04-8B64-5E0B594A6750}"/>
    <pc:docChg chg="custSel addSld modSld">
      <pc:chgData name="shenghuazhou@connect.hku.hk" userId="3914e0b9-f61e-4c10-a5c5-98962d1f2de4" providerId="ADAL" clId="{9CF3D8B8-33B0-4C04-8B64-5E0B594A6750}" dt="2023-07-07T05:59:30.409" v="4" actId="1076"/>
      <pc:docMkLst>
        <pc:docMk/>
      </pc:docMkLst>
      <pc:sldChg chg="addSp delSp modSp new mod">
        <pc:chgData name="shenghuazhou@connect.hku.hk" userId="3914e0b9-f61e-4c10-a5c5-98962d1f2de4" providerId="ADAL" clId="{9CF3D8B8-33B0-4C04-8B64-5E0B594A6750}" dt="2023-07-07T05:59:30.409" v="4" actId="1076"/>
        <pc:sldMkLst>
          <pc:docMk/>
          <pc:sldMk cId="3615429878" sldId="256"/>
        </pc:sldMkLst>
        <pc:spChg chg="del">
          <ac:chgData name="shenghuazhou@connect.hku.hk" userId="3914e0b9-f61e-4c10-a5c5-98962d1f2de4" providerId="ADAL" clId="{9CF3D8B8-33B0-4C04-8B64-5E0B594A6750}" dt="2023-07-07T05:59:26.736" v="2" actId="478"/>
          <ac:spMkLst>
            <pc:docMk/>
            <pc:sldMk cId="3615429878" sldId="256"/>
            <ac:spMk id="2" creationId="{7D2FF14A-00AB-4DA2-B449-65BE852482B6}"/>
          </ac:spMkLst>
        </pc:spChg>
        <pc:spChg chg="del">
          <ac:chgData name="shenghuazhou@connect.hku.hk" userId="3914e0b9-f61e-4c10-a5c5-98962d1f2de4" providerId="ADAL" clId="{9CF3D8B8-33B0-4C04-8B64-5E0B594A6750}" dt="2023-07-07T05:59:27.823" v="3" actId="478"/>
          <ac:spMkLst>
            <pc:docMk/>
            <pc:sldMk cId="3615429878" sldId="256"/>
            <ac:spMk id="3" creationId="{E23F1482-FBDB-5C28-A427-B55EC88E2CC5}"/>
          </ac:spMkLst>
        </pc:spChg>
        <pc:spChg chg="mod">
          <ac:chgData name="shenghuazhou@connect.hku.hk" userId="3914e0b9-f61e-4c10-a5c5-98962d1f2de4" providerId="ADAL" clId="{9CF3D8B8-33B0-4C04-8B64-5E0B594A6750}" dt="2023-07-07T05:59:21.257" v="1"/>
          <ac:spMkLst>
            <pc:docMk/>
            <pc:sldMk cId="3615429878" sldId="256"/>
            <ac:spMk id="5" creationId="{A2CF7297-182C-BA40-E266-B2371F33F5BA}"/>
          </ac:spMkLst>
        </pc:spChg>
        <pc:spChg chg="mod">
          <ac:chgData name="shenghuazhou@connect.hku.hk" userId="3914e0b9-f61e-4c10-a5c5-98962d1f2de4" providerId="ADAL" clId="{9CF3D8B8-33B0-4C04-8B64-5E0B594A6750}" dt="2023-07-07T05:59:21.257" v="1"/>
          <ac:spMkLst>
            <pc:docMk/>
            <pc:sldMk cId="3615429878" sldId="256"/>
            <ac:spMk id="8" creationId="{DB084E05-0BCB-737E-0C71-B6630EB4176E}"/>
          </ac:spMkLst>
        </pc:spChg>
        <pc:spChg chg="mod">
          <ac:chgData name="shenghuazhou@connect.hku.hk" userId="3914e0b9-f61e-4c10-a5c5-98962d1f2de4" providerId="ADAL" clId="{9CF3D8B8-33B0-4C04-8B64-5E0B594A6750}" dt="2023-07-07T05:59:21.257" v="1"/>
          <ac:spMkLst>
            <pc:docMk/>
            <pc:sldMk cId="3615429878" sldId="256"/>
            <ac:spMk id="9" creationId="{A3620350-6ACB-DA21-6AEF-BB972CC22716}"/>
          </ac:spMkLst>
        </pc:spChg>
        <pc:spChg chg="mod">
          <ac:chgData name="shenghuazhou@connect.hku.hk" userId="3914e0b9-f61e-4c10-a5c5-98962d1f2de4" providerId="ADAL" clId="{9CF3D8B8-33B0-4C04-8B64-5E0B594A6750}" dt="2023-07-07T05:59:21.257" v="1"/>
          <ac:spMkLst>
            <pc:docMk/>
            <pc:sldMk cId="3615429878" sldId="256"/>
            <ac:spMk id="10" creationId="{2618FA8D-C817-6D46-B29A-50C154991959}"/>
          </ac:spMkLst>
        </pc:spChg>
        <pc:spChg chg="mod">
          <ac:chgData name="shenghuazhou@connect.hku.hk" userId="3914e0b9-f61e-4c10-a5c5-98962d1f2de4" providerId="ADAL" clId="{9CF3D8B8-33B0-4C04-8B64-5E0B594A6750}" dt="2023-07-07T05:59:21.257" v="1"/>
          <ac:spMkLst>
            <pc:docMk/>
            <pc:sldMk cId="3615429878" sldId="256"/>
            <ac:spMk id="12" creationId="{4A0B95D8-EFB6-236A-9036-E605A2A5E241}"/>
          </ac:spMkLst>
        </pc:spChg>
        <pc:spChg chg="mod">
          <ac:chgData name="shenghuazhou@connect.hku.hk" userId="3914e0b9-f61e-4c10-a5c5-98962d1f2de4" providerId="ADAL" clId="{9CF3D8B8-33B0-4C04-8B64-5E0B594A6750}" dt="2023-07-07T05:59:21.257" v="1"/>
          <ac:spMkLst>
            <pc:docMk/>
            <pc:sldMk cId="3615429878" sldId="256"/>
            <ac:spMk id="13" creationId="{4241F8C3-0334-C39A-6347-3B6AB6B32658}"/>
          </ac:spMkLst>
        </pc:spChg>
        <pc:spChg chg="mod">
          <ac:chgData name="shenghuazhou@connect.hku.hk" userId="3914e0b9-f61e-4c10-a5c5-98962d1f2de4" providerId="ADAL" clId="{9CF3D8B8-33B0-4C04-8B64-5E0B594A6750}" dt="2023-07-07T05:59:21.257" v="1"/>
          <ac:spMkLst>
            <pc:docMk/>
            <pc:sldMk cId="3615429878" sldId="256"/>
            <ac:spMk id="21" creationId="{420B51AD-3658-CF85-92AC-DD2C8953EA3D}"/>
          </ac:spMkLst>
        </pc:spChg>
        <pc:spChg chg="mod">
          <ac:chgData name="shenghuazhou@connect.hku.hk" userId="3914e0b9-f61e-4c10-a5c5-98962d1f2de4" providerId="ADAL" clId="{9CF3D8B8-33B0-4C04-8B64-5E0B594A6750}" dt="2023-07-07T05:59:21.257" v="1"/>
          <ac:spMkLst>
            <pc:docMk/>
            <pc:sldMk cId="3615429878" sldId="256"/>
            <ac:spMk id="22" creationId="{8C086435-5CE0-A6CD-40D3-F6EC98C1EFA0}"/>
          </ac:spMkLst>
        </pc:spChg>
        <pc:spChg chg="mod">
          <ac:chgData name="shenghuazhou@connect.hku.hk" userId="3914e0b9-f61e-4c10-a5c5-98962d1f2de4" providerId="ADAL" clId="{9CF3D8B8-33B0-4C04-8B64-5E0B594A6750}" dt="2023-07-07T05:59:21.257" v="1"/>
          <ac:spMkLst>
            <pc:docMk/>
            <pc:sldMk cId="3615429878" sldId="256"/>
            <ac:spMk id="23" creationId="{F5BCD75F-D219-4527-93F1-243902ED7689}"/>
          </ac:spMkLst>
        </pc:spChg>
        <pc:spChg chg="mod">
          <ac:chgData name="shenghuazhou@connect.hku.hk" userId="3914e0b9-f61e-4c10-a5c5-98962d1f2de4" providerId="ADAL" clId="{9CF3D8B8-33B0-4C04-8B64-5E0B594A6750}" dt="2023-07-07T05:59:21.257" v="1"/>
          <ac:spMkLst>
            <pc:docMk/>
            <pc:sldMk cId="3615429878" sldId="256"/>
            <ac:spMk id="24" creationId="{77953189-FCF6-FB13-A549-346EBDFFB6D2}"/>
          </ac:spMkLst>
        </pc:spChg>
        <pc:spChg chg="mod">
          <ac:chgData name="shenghuazhou@connect.hku.hk" userId="3914e0b9-f61e-4c10-a5c5-98962d1f2de4" providerId="ADAL" clId="{9CF3D8B8-33B0-4C04-8B64-5E0B594A6750}" dt="2023-07-07T05:59:21.257" v="1"/>
          <ac:spMkLst>
            <pc:docMk/>
            <pc:sldMk cId="3615429878" sldId="256"/>
            <ac:spMk id="25" creationId="{36FD99EF-646E-A8EF-E140-1EAA17D724BE}"/>
          </ac:spMkLst>
        </pc:spChg>
        <pc:spChg chg="mod">
          <ac:chgData name="shenghuazhou@connect.hku.hk" userId="3914e0b9-f61e-4c10-a5c5-98962d1f2de4" providerId="ADAL" clId="{9CF3D8B8-33B0-4C04-8B64-5E0B594A6750}" dt="2023-07-07T05:59:21.257" v="1"/>
          <ac:spMkLst>
            <pc:docMk/>
            <pc:sldMk cId="3615429878" sldId="256"/>
            <ac:spMk id="26" creationId="{D6BB181D-7AB2-1E9E-3B94-838BAD5D24F7}"/>
          </ac:spMkLst>
        </pc:spChg>
        <pc:spChg chg="mod">
          <ac:chgData name="shenghuazhou@connect.hku.hk" userId="3914e0b9-f61e-4c10-a5c5-98962d1f2de4" providerId="ADAL" clId="{9CF3D8B8-33B0-4C04-8B64-5E0B594A6750}" dt="2023-07-07T05:59:21.257" v="1"/>
          <ac:spMkLst>
            <pc:docMk/>
            <pc:sldMk cId="3615429878" sldId="256"/>
            <ac:spMk id="27" creationId="{6897AD82-0982-3C39-E53C-C961CA13A4D3}"/>
          </ac:spMkLst>
        </pc:spChg>
        <pc:spChg chg="mod">
          <ac:chgData name="shenghuazhou@connect.hku.hk" userId="3914e0b9-f61e-4c10-a5c5-98962d1f2de4" providerId="ADAL" clId="{9CF3D8B8-33B0-4C04-8B64-5E0B594A6750}" dt="2023-07-07T05:59:21.257" v="1"/>
          <ac:spMkLst>
            <pc:docMk/>
            <pc:sldMk cId="3615429878" sldId="256"/>
            <ac:spMk id="28" creationId="{FFD65CFC-04C7-852C-8723-CA49BE4F6CD6}"/>
          </ac:spMkLst>
        </pc:spChg>
        <pc:spChg chg="mod">
          <ac:chgData name="shenghuazhou@connect.hku.hk" userId="3914e0b9-f61e-4c10-a5c5-98962d1f2de4" providerId="ADAL" clId="{9CF3D8B8-33B0-4C04-8B64-5E0B594A6750}" dt="2023-07-07T05:59:21.257" v="1"/>
          <ac:spMkLst>
            <pc:docMk/>
            <pc:sldMk cId="3615429878" sldId="256"/>
            <ac:spMk id="31" creationId="{A517EE91-949F-8EEA-7F8F-24A78398C169}"/>
          </ac:spMkLst>
        </pc:spChg>
        <pc:spChg chg="mod">
          <ac:chgData name="shenghuazhou@connect.hku.hk" userId="3914e0b9-f61e-4c10-a5c5-98962d1f2de4" providerId="ADAL" clId="{9CF3D8B8-33B0-4C04-8B64-5E0B594A6750}" dt="2023-07-07T05:59:21.257" v="1"/>
          <ac:spMkLst>
            <pc:docMk/>
            <pc:sldMk cId="3615429878" sldId="256"/>
            <ac:spMk id="33" creationId="{1B298550-2C9D-0024-C2A4-885DBB2EEB03}"/>
          </ac:spMkLst>
        </pc:spChg>
        <pc:spChg chg="mod">
          <ac:chgData name="shenghuazhou@connect.hku.hk" userId="3914e0b9-f61e-4c10-a5c5-98962d1f2de4" providerId="ADAL" clId="{9CF3D8B8-33B0-4C04-8B64-5E0B594A6750}" dt="2023-07-07T05:59:21.257" v="1"/>
          <ac:spMkLst>
            <pc:docMk/>
            <pc:sldMk cId="3615429878" sldId="256"/>
            <ac:spMk id="34" creationId="{4ECF9E85-1AD3-0153-0925-298D0E516EEA}"/>
          </ac:spMkLst>
        </pc:spChg>
        <pc:spChg chg="mod">
          <ac:chgData name="shenghuazhou@connect.hku.hk" userId="3914e0b9-f61e-4c10-a5c5-98962d1f2de4" providerId="ADAL" clId="{9CF3D8B8-33B0-4C04-8B64-5E0B594A6750}" dt="2023-07-07T05:59:21.257" v="1"/>
          <ac:spMkLst>
            <pc:docMk/>
            <pc:sldMk cId="3615429878" sldId="256"/>
            <ac:spMk id="35" creationId="{283A89A3-7F10-6118-2A4C-1837D809BCA4}"/>
          </ac:spMkLst>
        </pc:spChg>
        <pc:spChg chg="mod">
          <ac:chgData name="shenghuazhou@connect.hku.hk" userId="3914e0b9-f61e-4c10-a5c5-98962d1f2de4" providerId="ADAL" clId="{9CF3D8B8-33B0-4C04-8B64-5E0B594A6750}" dt="2023-07-07T05:59:21.257" v="1"/>
          <ac:spMkLst>
            <pc:docMk/>
            <pc:sldMk cId="3615429878" sldId="256"/>
            <ac:spMk id="36" creationId="{7AB0C272-F844-DD04-EC42-BFF702ED8F54}"/>
          </ac:spMkLst>
        </pc:spChg>
        <pc:spChg chg="mod">
          <ac:chgData name="shenghuazhou@connect.hku.hk" userId="3914e0b9-f61e-4c10-a5c5-98962d1f2de4" providerId="ADAL" clId="{9CF3D8B8-33B0-4C04-8B64-5E0B594A6750}" dt="2023-07-07T05:59:21.257" v="1"/>
          <ac:spMkLst>
            <pc:docMk/>
            <pc:sldMk cId="3615429878" sldId="256"/>
            <ac:spMk id="40" creationId="{BCA9114C-29CE-A2DC-3238-EDBB3B114074}"/>
          </ac:spMkLst>
        </pc:spChg>
        <pc:spChg chg="mod">
          <ac:chgData name="shenghuazhou@connect.hku.hk" userId="3914e0b9-f61e-4c10-a5c5-98962d1f2de4" providerId="ADAL" clId="{9CF3D8B8-33B0-4C04-8B64-5E0B594A6750}" dt="2023-07-07T05:59:21.257" v="1"/>
          <ac:spMkLst>
            <pc:docMk/>
            <pc:sldMk cId="3615429878" sldId="256"/>
            <ac:spMk id="41" creationId="{DD1BA242-BBF3-AC66-5204-237E2DC37F87}"/>
          </ac:spMkLst>
        </pc:spChg>
        <pc:spChg chg="mod">
          <ac:chgData name="shenghuazhou@connect.hku.hk" userId="3914e0b9-f61e-4c10-a5c5-98962d1f2de4" providerId="ADAL" clId="{9CF3D8B8-33B0-4C04-8B64-5E0B594A6750}" dt="2023-07-07T05:59:21.257" v="1"/>
          <ac:spMkLst>
            <pc:docMk/>
            <pc:sldMk cId="3615429878" sldId="256"/>
            <ac:spMk id="45" creationId="{C2967388-ECE3-66BF-8E76-43B2B13BE2E2}"/>
          </ac:spMkLst>
        </pc:spChg>
        <pc:spChg chg="mod">
          <ac:chgData name="shenghuazhou@connect.hku.hk" userId="3914e0b9-f61e-4c10-a5c5-98962d1f2de4" providerId="ADAL" clId="{9CF3D8B8-33B0-4C04-8B64-5E0B594A6750}" dt="2023-07-07T05:59:21.257" v="1"/>
          <ac:spMkLst>
            <pc:docMk/>
            <pc:sldMk cId="3615429878" sldId="256"/>
            <ac:spMk id="46" creationId="{7C3334AB-3127-B7C8-DCCD-BFEC797EBCF9}"/>
          </ac:spMkLst>
        </pc:spChg>
        <pc:spChg chg="mod">
          <ac:chgData name="shenghuazhou@connect.hku.hk" userId="3914e0b9-f61e-4c10-a5c5-98962d1f2de4" providerId="ADAL" clId="{9CF3D8B8-33B0-4C04-8B64-5E0B594A6750}" dt="2023-07-07T05:59:21.257" v="1"/>
          <ac:spMkLst>
            <pc:docMk/>
            <pc:sldMk cId="3615429878" sldId="256"/>
            <ac:spMk id="47" creationId="{B287EEB0-0AB7-DCF6-FDB4-2CD5E15A89D8}"/>
          </ac:spMkLst>
        </pc:spChg>
        <pc:spChg chg="mod">
          <ac:chgData name="shenghuazhou@connect.hku.hk" userId="3914e0b9-f61e-4c10-a5c5-98962d1f2de4" providerId="ADAL" clId="{9CF3D8B8-33B0-4C04-8B64-5E0B594A6750}" dt="2023-07-07T05:59:21.257" v="1"/>
          <ac:spMkLst>
            <pc:docMk/>
            <pc:sldMk cId="3615429878" sldId="256"/>
            <ac:spMk id="48" creationId="{36D430B4-7EDB-92C3-BE2A-F4109902F9B8}"/>
          </ac:spMkLst>
        </pc:spChg>
        <pc:grpChg chg="add mod">
          <ac:chgData name="shenghuazhou@connect.hku.hk" userId="3914e0b9-f61e-4c10-a5c5-98962d1f2de4" providerId="ADAL" clId="{9CF3D8B8-33B0-4C04-8B64-5E0B594A6750}" dt="2023-07-07T05:59:30.409" v="4" actId="1076"/>
          <ac:grpSpMkLst>
            <pc:docMk/>
            <pc:sldMk cId="3615429878" sldId="256"/>
            <ac:grpSpMk id="4" creationId="{39F2FFAE-1A32-3DFD-59E6-3AF8060E1B58}"/>
          </ac:grpSpMkLst>
        </pc:grpChg>
        <pc:grpChg chg="mod">
          <ac:chgData name="shenghuazhou@connect.hku.hk" userId="3914e0b9-f61e-4c10-a5c5-98962d1f2de4" providerId="ADAL" clId="{9CF3D8B8-33B0-4C04-8B64-5E0B594A6750}" dt="2023-07-07T05:59:21.257" v="1"/>
          <ac:grpSpMkLst>
            <pc:docMk/>
            <pc:sldMk cId="3615429878" sldId="256"/>
            <ac:grpSpMk id="6" creationId="{A7A2D7C9-9586-194D-0A95-4B8F40797213}"/>
          </ac:grpSpMkLst>
        </pc:grpChg>
        <pc:grpChg chg="mod">
          <ac:chgData name="shenghuazhou@connect.hku.hk" userId="3914e0b9-f61e-4c10-a5c5-98962d1f2de4" providerId="ADAL" clId="{9CF3D8B8-33B0-4C04-8B64-5E0B594A6750}" dt="2023-07-07T05:59:21.257" v="1"/>
          <ac:grpSpMkLst>
            <pc:docMk/>
            <pc:sldMk cId="3615429878" sldId="256"/>
            <ac:grpSpMk id="7" creationId="{3E5E5040-5A71-AC74-61D1-4F682357FD10}"/>
          </ac:grpSpMkLst>
        </pc:grpChg>
        <pc:grpChg chg="mod">
          <ac:chgData name="shenghuazhou@connect.hku.hk" userId="3914e0b9-f61e-4c10-a5c5-98962d1f2de4" providerId="ADAL" clId="{9CF3D8B8-33B0-4C04-8B64-5E0B594A6750}" dt="2023-07-07T05:59:21.257" v="1"/>
          <ac:grpSpMkLst>
            <pc:docMk/>
            <pc:sldMk cId="3615429878" sldId="256"/>
            <ac:grpSpMk id="11" creationId="{E9DABF2E-F240-6FFB-D06D-5D8AA9653120}"/>
          </ac:grpSpMkLst>
        </pc:grpChg>
        <pc:picChg chg="mod">
          <ac:chgData name="shenghuazhou@connect.hku.hk" userId="3914e0b9-f61e-4c10-a5c5-98962d1f2de4" providerId="ADAL" clId="{9CF3D8B8-33B0-4C04-8B64-5E0B594A6750}" dt="2023-07-07T05:59:21.257" v="1"/>
          <ac:picMkLst>
            <pc:docMk/>
            <pc:sldMk cId="3615429878" sldId="256"/>
            <ac:picMk id="14" creationId="{11E1A579-413C-F4DD-6178-E6905FD99481}"/>
          </ac:picMkLst>
        </pc:picChg>
        <pc:picChg chg="mod">
          <ac:chgData name="shenghuazhou@connect.hku.hk" userId="3914e0b9-f61e-4c10-a5c5-98962d1f2de4" providerId="ADAL" clId="{9CF3D8B8-33B0-4C04-8B64-5E0B594A6750}" dt="2023-07-07T05:59:21.257" v="1"/>
          <ac:picMkLst>
            <pc:docMk/>
            <pc:sldMk cId="3615429878" sldId="256"/>
            <ac:picMk id="15" creationId="{3B399439-D657-7671-02A2-AC768D9D0984}"/>
          </ac:picMkLst>
        </pc:picChg>
        <pc:picChg chg="mod">
          <ac:chgData name="shenghuazhou@connect.hku.hk" userId="3914e0b9-f61e-4c10-a5c5-98962d1f2de4" providerId="ADAL" clId="{9CF3D8B8-33B0-4C04-8B64-5E0B594A6750}" dt="2023-07-07T05:59:21.257" v="1"/>
          <ac:picMkLst>
            <pc:docMk/>
            <pc:sldMk cId="3615429878" sldId="256"/>
            <ac:picMk id="16" creationId="{51B72D5F-4C3A-BE43-A50E-6505251ED20F}"/>
          </ac:picMkLst>
        </pc:picChg>
        <pc:picChg chg="mod">
          <ac:chgData name="shenghuazhou@connect.hku.hk" userId="3914e0b9-f61e-4c10-a5c5-98962d1f2de4" providerId="ADAL" clId="{9CF3D8B8-33B0-4C04-8B64-5E0B594A6750}" dt="2023-07-07T05:59:21.257" v="1"/>
          <ac:picMkLst>
            <pc:docMk/>
            <pc:sldMk cId="3615429878" sldId="256"/>
            <ac:picMk id="17" creationId="{C02EB220-2D83-9DC7-9085-1370184964E7}"/>
          </ac:picMkLst>
        </pc:picChg>
        <pc:picChg chg="mod">
          <ac:chgData name="shenghuazhou@connect.hku.hk" userId="3914e0b9-f61e-4c10-a5c5-98962d1f2de4" providerId="ADAL" clId="{9CF3D8B8-33B0-4C04-8B64-5E0B594A6750}" dt="2023-07-07T05:59:21.257" v="1"/>
          <ac:picMkLst>
            <pc:docMk/>
            <pc:sldMk cId="3615429878" sldId="256"/>
            <ac:picMk id="18" creationId="{D9DD7AB6-CB45-60A8-32CA-4B077555896A}"/>
          </ac:picMkLst>
        </pc:picChg>
        <pc:picChg chg="mod">
          <ac:chgData name="shenghuazhou@connect.hku.hk" userId="3914e0b9-f61e-4c10-a5c5-98962d1f2de4" providerId="ADAL" clId="{9CF3D8B8-33B0-4C04-8B64-5E0B594A6750}" dt="2023-07-07T05:59:21.257" v="1"/>
          <ac:picMkLst>
            <pc:docMk/>
            <pc:sldMk cId="3615429878" sldId="256"/>
            <ac:picMk id="19" creationId="{0014A2B6-00E6-121C-EE0F-2DAE06EDC8FC}"/>
          </ac:picMkLst>
        </pc:picChg>
        <pc:picChg chg="mod">
          <ac:chgData name="shenghuazhou@connect.hku.hk" userId="3914e0b9-f61e-4c10-a5c5-98962d1f2de4" providerId="ADAL" clId="{9CF3D8B8-33B0-4C04-8B64-5E0B594A6750}" dt="2023-07-07T05:59:21.257" v="1"/>
          <ac:picMkLst>
            <pc:docMk/>
            <pc:sldMk cId="3615429878" sldId="256"/>
            <ac:picMk id="20" creationId="{EA4530D8-56BE-CD82-EB47-7230B03E5BF5}"/>
          </ac:picMkLst>
        </pc:picChg>
        <pc:picChg chg="mod">
          <ac:chgData name="shenghuazhou@connect.hku.hk" userId="3914e0b9-f61e-4c10-a5c5-98962d1f2de4" providerId="ADAL" clId="{9CF3D8B8-33B0-4C04-8B64-5E0B594A6750}" dt="2023-07-07T05:59:21.257" v="1"/>
          <ac:picMkLst>
            <pc:docMk/>
            <pc:sldMk cId="3615429878" sldId="256"/>
            <ac:picMk id="29" creationId="{801D40EC-958A-5C36-CE38-7A86601661F3}"/>
          </ac:picMkLst>
        </pc:picChg>
        <pc:picChg chg="mod">
          <ac:chgData name="shenghuazhou@connect.hku.hk" userId="3914e0b9-f61e-4c10-a5c5-98962d1f2de4" providerId="ADAL" clId="{9CF3D8B8-33B0-4C04-8B64-5E0B594A6750}" dt="2023-07-07T05:59:21.257" v="1"/>
          <ac:picMkLst>
            <pc:docMk/>
            <pc:sldMk cId="3615429878" sldId="256"/>
            <ac:picMk id="37" creationId="{072720B0-0604-F7FA-DC9D-36D7E6286782}"/>
          </ac:picMkLst>
        </pc:picChg>
        <pc:picChg chg="mod">
          <ac:chgData name="shenghuazhou@connect.hku.hk" userId="3914e0b9-f61e-4c10-a5c5-98962d1f2de4" providerId="ADAL" clId="{9CF3D8B8-33B0-4C04-8B64-5E0B594A6750}" dt="2023-07-07T05:59:21.257" v="1"/>
          <ac:picMkLst>
            <pc:docMk/>
            <pc:sldMk cId="3615429878" sldId="256"/>
            <ac:picMk id="38" creationId="{9D82E508-7A78-4D18-928F-99242F8F917D}"/>
          </ac:picMkLst>
        </pc:picChg>
        <pc:picChg chg="mod">
          <ac:chgData name="shenghuazhou@connect.hku.hk" userId="3914e0b9-f61e-4c10-a5c5-98962d1f2de4" providerId="ADAL" clId="{9CF3D8B8-33B0-4C04-8B64-5E0B594A6750}" dt="2023-07-07T05:59:21.257" v="1"/>
          <ac:picMkLst>
            <pc:docMk/>
            <pc:sldMk cId="3615429878" sldId="256"/>
            <ac:picMk id="39" creationId="{480CD2EE-C98C-ECF7-7EF2-6D5D8F7EB64C}"/>
          </ac:picMkLst>
        </pc:picChg>
        <pc:picChg chg="mod">
          <ac:chgData name="shenghuazhou@connect.hku.hk" userId="3914e0b9-f61e-4c10-a5c5-98962d1f2de4" providerId="ADAL" clId="{9CF3D8B8-33B0-4C04-8B64-5E0B594A6750}" dt="2023-07-07T05:59:21.257" v="1"/>
          <ac:picMkLst>
            <pc:docMk/>
            <pc:sldMk cId="3615429878" sldId="256"/>
            <ac:picMk id="42" creationId="{C3308C14-C75F-3020-15D8-AD38DE8E0845}"/>
          </ac:picMkLst>
        </pc:picChg>
        <pc:picChg chg="mod">
          <ac:chgData name="shenghuazhou@connect.hku.hk" userId="3914e0b9-f61e-4c10-a5c5-98962d1f2de4" providerId="ADAL" clId="{9CF3D8B8-33B0-4C04-8B64-5E0B594A6750}" dt="2023-07-07T05:59:21.257" v="1"/>
          <ac:picMkLst>
            <pc:docMk/>
            <pc:sldMk cId="3615429878" sldId="256"/>
            <ac:picMk id="43" creationId="{C6135A44-6B4C-FC69-DB52-08BCD5AC3DB0}"/>
          </ac:picMkLst>
        </pc:picChg>
        <pc:picChg chg="mod">
          <ac:chgData name="shenghuazhou@connect.hku.hk" userId="3914e0b9-f61e-4c10-a5c5-98962d1f2de4" providerId="ADAL" clId="{9CF3D8B8-33B0-4C04-8B64-5E0B594A6750}" dt="2023-07-07T05:59:21.257" v="1"/>
          <ac:picMkLst>
            <pc:docMk/>
            <pc:sldMk cId="3615429878" sldId="256"/>
            <ac:picMk id="44" creationId="{B47AF98A-DD0C-EC4F-133C-B1FF22F8A51D}"/>
          </ac:picMkLst>
        </pc:picChg>
        <pc:cxnChg chg="mod">
          <ac:chgData name="shenghuazhou@connect.hku.hk" userId="3914e0b9-f61e-4c10-a5c5-98962d1f2de4" providerId="ADAL" clId="{9CF3D8B8-33B0-4C04-8B64-5E0B594A6750}" dt="2023-07-07T05:59:21.257" v="1"/>
          <ac:cxnSpMkLst>
            <pc:docMk/>
            <pc:sldMk cId="3615429878" sldId="256"/>
            <ac:cxnSpMk id="30" creationId="{5C5C3530-11D4-3C88-1594-7872DF7AD37C}"/>
          </ac:cxnSpMkLst>
        </pc:cxnChg>
        <pc:cxnChg chg="mod">
          <ac:chgData name="shenghuazhou@connect.hku.hk" userId="3914e0b9-f61e-4c10-a5c5-98962d1f2de4" providerId="ADAL" clId="{9CF3D8B8-33B0-4C04-8B64-5E0B594A6750}" dt="2023-07-07T05:59:21.257" v="1"/>
          <ac:cxnSpMkLst>
            <pc:docMk/>
            <pc:sldMk cId="3615429878" sldId="256"/>
            <ac:cxnSpMk id="32" creationId="{9BE588C4-9C01-5CCC-5866-4BCE5B60E352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1580CC-88D6-FB81-BBAB-91F81EDC4E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00AC40-D720-320C-788C-A81FDC5A18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86217C-D4B7-DE18-01DE-38C34862E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B262A-BBED-4799-9E54-CE94A9E55E6C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42A14D-2530-468C-31A0-B79A0F301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6C12AD-54B3-CFB5-8D26-AC64B58FA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AB243-27A6-4C59-A531-F446EADF59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5400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FE637C-47B6-8073-EEBE-C773B4D2F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E525A0-1E9C-3373-CB3A-5A2694C07D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76A64C-5CCD-9491-30E8-18F5252AD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B262A-BBED-4799-9E54-CE94A9E55E6C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4BD9B-166A-7D19-A0C9-5508AE9398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7B79B1-D295-A87B-A3D8-CE1E9AB3B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AB243-27A6-4C59-A531-F446EADF59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7002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8B05FE7-7791-D72A-4EDA-2DAD67A94D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ECA109-EFFD-666A-4041-139F09E4C2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242809-3479-FD37-686D-79E35A2B4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B262A-BBED-4799-9E54-CE94A9E55E6C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C59A46-1CA7-2145-52B0-45FA91C18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ACE5E6-4EE2-4FCD-9A09-6C3458583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AB243-27A6-4C59-A531-F446EADF59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7120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F4FDA-EDEE-AC24-64D1-7FDF4964A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B4271B-806F-56D8-0C7A-BD2F07F5D8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514C95-FE10-0405-4779-E26CEAECB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B262A-BBED-4799-9E54-CE94A9E55E6C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C8D3C-01DA-32B4-1F28-202FD895D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483484-CD16-A67C-BEBB-B495F57C2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AB243-27A6-4C59-A531-F446EADF59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257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1D771-E02F-BDFF-D539-48FC68E2A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3169A2-6301-FE2B-6AB5-8E4592D9CE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0BBF31-5CEE-DA8B-08BC-1E8E3426C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B262A-BBED-4799-9E54-CE94A9E55E6C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FD1D90-F425-8125-241F-8A89E9FE6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5FBE86-581D-A720-26DD-85983BCF8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AB243-27A6-4C59-A531-F446EADF59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5245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DDE0BB-12A0-BEB6-AC64-27ADEC618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6691A2-D64B-5168-EB6D-5831806518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C45EE3-337E-DA50-250A-902A80A8B5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303AF2-C4F9-58CA-AF9E-8C0E4D1C7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B262A-BBED-4799-9E54-CE94A9E55E6C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C73702-1A44-E429-A034-A2D2129CF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444F83-9311-B730-E803-4AAE443D5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AB243-27A6-4C59-A531-F446EADF59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2625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D6C1E7-E5B6-A35A-7977-7BB9611595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079DC4-F296-2CE0-3C2F-BAF3659549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27D2AD-A5D9-06DD-047B-6330E60698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8A2746-16FC-691F-CA61-43C4EAF53D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2A5302-B8FB-F814-9005-FC82E33314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B14725F-3336-9D55-ABBB-8D979A3D5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B262A-BBED-4799-9E54-CE94A9E55E6C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E3BBCD-A80A-592A-3F8E-3A4BE9228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5D11744-2E4F-255C-60EB-5F5DAFB07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AB243-27A6-4C59-A531-F446EADF59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5366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6A3A1-7B7F-9B5F-889B-7CFBECE568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4FAC89-DC90-A31A-7B77-743492A50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B262A-BBED-4799-9E54-CE94A9E55E6C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8B4A49-D5D4-65A6-112C-35CABE2903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7AB0A8-13F5-5C94-8EDF-2755527B7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AB243-27A6-4C59-A531-F446EADF59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876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D8B7061-AA6D-2E29-CE9C-C580937C8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B262A-BBED-4799-9E54-CE94A9E55E6C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9A09A7-5015-8794-537E-EFB96F93C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34FACF-110C-0EC4-B551-A7904EBB1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AB243-27A6-4C59-A531-F446EADF59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2428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61064C-3B50-8679-77C9-714B0DB02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AC0901-A65B-931E-CD6B-76E4DEB61D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156A73-E389-8DA9-FB62-A845AE5DC5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174BE0-B8BF-76A0-36DD-FEAC3A157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B262A-BBED-4799-9E54-CE94A9E55E6C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E653F3-68B3-2A02-DE77-6DA3B4FC0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2C4EC7-1D61-1518-FF22-3F96BF3E9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AB243-27A6-4C59-A531-F446EADF59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8561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43466-E4EA-5918-A801-E59D0CB600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81BA0BC-D906-823E-FC9C-1A00FAC536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4E73CD-D427-6271-863E-01AFE2A4F4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6B2D2E-5ABD-E301-804A-05CD47DA0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B262A-BBED-4799-9E54-CE94A9E55E6C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8CCDAE-EBB7-171D-E018-0F335AFAE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205466-D239-600F-BE93-A93480066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AB243-27A6-4C59-A531-F446EADF59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8615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0A21E9A-659A-9E34-5854-F9FF85D5B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4A9956-58A1-DF8A-CCF1-A8BD9E06BA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03FE75-72EA-5770-7105-E17D66A172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FB262A-BBED-4799-9E54-CE94A9E55E6C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FCDA97-931B-3AD8-0C64-4A6508EA4B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10190D-3B0A-9526-5B87-F7E6B1E231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AB243-27A6-4C59-A531-F446EADF59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888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39F2FFAE-1A32-3DFD-59E6-3AF8060E1B58}"/>
              </a:ext>
            </a:extLst>
          </p:cNvPr>
          <p:cNvGrpSpPr/>
          <p:nvPr/>
        </p:nvGrpSpPr>
        <p:grpSpPr>
          <a:xfrm>
            <a:off x="1565805" y="1997962"/>
            <a:ext cx="9060390" cy="2361716"/>
            <a:chOff x="1958736" y="3354058"/>
            <a:chExt cx="9060390" cy="2361716"/>
          </a:xfrm>
        </p:grpSpPr>
        <p:sp>
          <p:nvSpPr>
            <p:cNvPr id="5" name="Arrow: Right 4">
              <a:extLst>
                <a:ext uri="{FF2B5EF4-FFF2-40B4-BE49-F238E27FC236}">
                  <a16:creationId xmlns:a16="http://schemas.microsoft.com/office/drawing/2014/main" id="{A2CF7297-182C-BA40-E266-B2371F33F5BA}"/>
                </a:ext>
              </a:extLst>
            </p:cNvPr>
            <p:cNvSpPr/>
            <p:nvPr/>
          </p:nvSpPr>
          <p:spPr>
            <a:xfrm>
              <a:off x="4130126" y="4438534"/>
              <a:ext cx="1260000" cy="488772"/>
            </a:xfrm>
            <a:prstGeom prst="rightArrow">
              <a:avLst/>
            </a:prstGeom>
            <a:gradFill flip="none" rotWithShape="1">
              <a:gsLst>
                <a:gs pos="0">
                  <a:schemeClr val="tx1"/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A7A2D7C9-9586-194D-0A95-4B8F40797213}"/>
                </a:ext>
              </a:extLst>
            </p:cNvPr>
            <p:cNvGrpSpPr/>
            <p:nvPr/>
          </p:nvGrpSpPr>
          <p:grpSpPr>
            <a:xfrm>
              <a:off x="1958736" y="3354058"/>
              <a:ext cx="2103700" cy="2361716"/>
              <a:chOff x="2252516" y="3351659"/>
              <a:chExt cx="2103700" cy="2361716"/>
            </a:xfrm>
          </p:grpSpPr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283A89A3-7F10-6118-2A4C-1837D809BCA4}"/>
                  </a:ext>
                </a:extLst>
              </p:cNvPr>
              <p:cNvSpPr/>
              <p:nvPr/>
            </p:nvSpPr>
            <p:spPr>
              <a:xfrm rot="10800000">
                <a:off x="2281404" y="3410796"/>
                <a:ext cx="2074812" cy="1450083"/>
              </a:xfrm>
              <a:prstGeom prst="rect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FF0000">
                      <a:alpha val="63000"/>
                    </a:srgbClr>
                  </a:gs>
                  <a:gs pos="100000">
                    <a:srgbClr val="FF0000">
                      <a:alpha val="70000"/>
                      <a:lumMod val="10000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7AB0C272-F844-DD04-EC42-BFF702ED8F54}"/>
                  </a:ext>
                </a:extLst>
              </p:cNvPr>
              <p:cNvSpPr/>
              <p:nvPr/>
            </p:nvSpPr>
            <p:spPr>
              <a:xfrm>
                <a:off x="2281404" y="4675655"/>
                <a:ext cx="2074812" cy="1018762"/>
              </a:xfrm>
              <a:prstGeom prst="rect">
                <a:avLst/>
              </a:prstGeom>
              <a:gradFill>
                <a:gsLst>
                  <a:gs pos="5000">
                    <a:schemeClr val="accent1">
                      <a:lumMod val="0"/>
                      <a:lumOff val="100000"/>
                    </a:schemeClr>
                  </a:gs>
                  <a:gs pos="100000">
                    <a:srgbClr val="7030A0">
                      <a:alpha val="80000"/>
                    </a:srgbClr>
                  </a:gs>
                  <a:gs pos="100000">
                    <a:srgbClr val="7030A0">
                      <a:alpha val="70000"/>
                    </a:srgb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072720B0-0604-F7FA-DC9D-36D7E628678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9230919">
                <a:off x="2252516" y="4950689"/>
                <a:ext cx="522000" cy="353118"/>
              </a:xfrm>
              <a:prstGeom prst="rect">
                <a:avLst/>
              </a:prstGeom>
            </p:spPr>
          </p:pic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9D82E508-7A78-4D18-928F-99242F8F917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8907379">
                <a:off x="2284402" y="3656373"/>
                <a:ext cx="961161" cy="792000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480CD2EE-C98C-ECF7-7EF2-6D5D8F7EB6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380163" y="3673483"/>
                <a:ext cx="961162" cy="792000"/>
              </a:xfrm>
              <a:prstGeom prst="rect">
                <a:avLst/>
              </a:prstGeom>
            </p:spPr>
          </p:pic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BCA9114C-29CE-A2DC-3238-EDBB3B114074}"/>
                  </a:ext>
                </a:extLst>
              </p:cNvPr>
              <p:cNvSpPr txBox="1"/>
              <p:nvPr/>
            </p:nvSpPr>
            <p:spPr>
              <a:xfrm>
                <a:off x="2657317" y="3351659"/>
                <a:ext cx="142699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Organic phase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DD1BA242-BBF3-AC66-5204-237E2DC37F87}"/>
                  </a:ext>
                </a:extLst>
              </p:cNvPr>
              <p:cNvSpPr txBox="1"/>
              <p:nvPr/>
            </p:nvSpPr>
            <p:spPr>
              <a:xfrm>
                <a:off x="2603708" y="5405598"/>
                <a:ext cx="151515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Aqueous phase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C3308C14-C75F-3020-15D8-AD38DE8E084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4111565">
                <a:off x="3307705" y="4951666"/>
                <a:ext cx="522000" cy="353118"/>
              </a:xfrm>
              <a:prstGeom prst="rect">
                <a:avLst/>
              </a:prstGeom>
            </p:spPr>
          </p:pic>
          <p:pic>
            <p:nvPicPr>
              <p:cNvPr id="43" name="Picture 42">
                <a:extLst>
                  <a:ext uri="{FF2B5EF4-FFF2-40B4-BE49-F238E27FC236}">
                    <a16:creationId xmlns:a16="http://schemas.microsoft.com/office/drawing/2014/main" id="{C6135A44-6B4C-FC69-DB52-08BCD5AC3D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06699">
                <a:off x="3807656" y="4984654"/>
                <a:ext cx="522000" cy="353118"/>
              </a:xfrm>
              <a:prstGeom prst="rect">
                <a:avLst/>
              </a:prstGeom>
            </p:spPr>
          </p:pic>
          <p:pic>
            <p:nvPicPr>
              <p:cNvPr id="44" name="Picture 43">
                <a:extLst>
                  <a:ext uri="{FF2B5EF4-FFF2-40B4-BE49-F238E27FC236}">
                    <a16:creationId xmlns:a16="http://schemas.microsoft.com/office/drawing/2014/main" id="{B47AF98A-DD0C-EC4F-133C-B1FF22F8A5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783259" y="4934637"/>
                <a:ext cx="522000" cy="353118"/>
              </a:xfrm>
              <a:prstGeom prst="rect">
                <a:avLst/>
              </a:prstGeom>
            </p:spPr>
          </p:pic>
          <p:sp>
            <p:nvSpPr>
              <p:cNvPr id="45" name="Arrow: Up 44">
                <a:extLst>
                  <a:ext uri="{FF2B5EF4-FFF2-40B4-BE49-F238E27FC236}">
                    <a16:creationId xmlns:a16="http://schemas.microsoft.com/office/drawing/2014/main" id="{C2967388-ECE3-66BF-8E76-43B2B13BE2E2}"/>
                  </a:ext>
                </a:extLst>
              </p:cNvPr>
              <p:cNvSpPr/>
              <p:nvPr/>
            </p:nvSpPr>
            <p:spPr>
              <a:xfrm>
                <a:off x="2886155" y="4442875"/>
                <a:ext cx="305228" cy="471164"/>
              </a:xfrm>
              <a:prstGeom prst="upArrow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46" name="Arrow: Up 45">
                <a:extLst>
                  <a:ext uri="{FF2B5EF4-FFF2-40B4-BE49-F238E27FC236}">
                    <a16:creationId xmlns:a16="http://schemas.microsoft.com/office/drawing/2014/main" id="{7C3334AB-3127-B7C8-DCCD-BFEC797EBCF9}"/>
                  </a:ext>
                </a:extLst>
              </p:cNvPr>
              <p:cNvSpPr/>
              <p:nvPr/>
            </p:nvSpPr>
            <p:spPr>
              <a:xfrm>
                <a:off x="3428532" y="4435749"/>
                <a:ext cx="325062" cy="471163"/>
              </a:xfrm>
              <a:prstGeom prst="upArrow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Arrow: Up 46">
                <a:extLst>
                  <a:ext uri="{FF2B5EF4-FFF2-40B4-BE49-F238E27FC236}">
                    <a16:creationId xmlns:a16="http://schemas.microsoft.com/office/drawing/2014/main" id="{B287EEB0-0AB7-DCF6-FDB4-2CD5E15A89D8}"/>
                  </a:ext>
                </a:extLst>
              </p:cNvPr>
              <p:cNvSpPr/>
              <p:nvPr/>
            </p:nvSpPr>
            <p:spPr>
              <a:xfrm>
                <a:off x="3998887" y="4463382"/>
                <a:ext cx="325063" cy="441739"/>
              </a:xfrm>
              <a:prstGeom prst="upArrow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Arrow: Up 47">
                <a:extLst>
                  <a:ext uri="{FF2B5EF4-FFF2-40B4-BE49-F238E27FC236}">
                    <a16:creationId xmlns:a16="http://schemas.microsoft.com/office/drawing/2014/main" id="{36D430B4-7EDB-92C3-BE2A-F4109902F9B8}"/>
                  </a:ext>
                </a:extLst>
              </p:cNvPr>
              <p:cNvSpPr/>
              <p:nvPr/>
            </p:nvSpPr>
            <p:spPr>
              <a:xfrm>
                <a:off x="2304469" y="4435749"/>
                <a:ext cx="311883" cy="489066"/>
              </a:xfrm>
              <a:prstGeom prst="upArrow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E5E5040-5A71-AC74-61D1-4F682357FD10}"/>
                </a:ext>
              </a:extLst>
            </p:cNvPr>
            <p:cNvGrpSpPr/>
            <p:nvPr/>
          </p:nvGrpSpPr>
          <p:grpSpPr>
            <a:xfrm>
              <a:off x="8929315" y="3410346"/>
              <a:ext cx="2089811" cy="2289867"/>
              <a:chOff x="8757865" y="3410346"/>
              <a:chExt cx="2089811" cy="2289867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6897AD82-0982-3C39-E53C-C961CA13A4D3}"/>
                  </a:ext>
                </a:extLst>
              </p:cNvPr>
              <p:cNvSpPr/>
              <p:nvPr/>
            </p:nvSpPr>
            <p:spPr>
              <a:xfrm rot="10800000">
                <a:off x="8759676" y="3410346"/>
                <a:ext cx="2088000" cy="1280875"/>
              </a:xfrm>
              <a:prstGeom prst="rect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FF0000">
                      <a:alpha val="63000"/>
                    </a:srgbClr>
                  </a:gs>
                  <a:gs pos="100000">
                    <a:srgbClr val="FF0000">
                      <a:alpha val="70000"/>
                      <a:lumMod val="10000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FD65CFC-04C7-852C-8723-CA49BE4F6CD6}"/>
                  </a:ext>
                </a:extLst>
              </p:cNvPr>
              <p:cNvSpPr/>
              <p:nvPr/>
            </p:nvSpPr>
            <p:spPr>
              <a:xfrm>
                <a:off x="8757959" y="4607339"/>
                <a:ext cx="2088000" cy="1092874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00000">
                    <a:srgbClr val="7030A0">
                      <a:alpha val="80000"/>
                    </a:srgbClr>
                  </a:gs>
                  <a:gs pos="100000">
                    <a:srgbClr val="7030A0">
                      <a:alpha val="70000"/>
                    </a:srgb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801D40EC-958A-5C36-CE38-7A86601661F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511" r="36353" b="25442"/>
              <a:stretch/>
            </p:blipFill>
            <p:spPr>
              <a:xfrm>
                <a:off x="8757865" y="3944337"/>
                <a:ext cx="2088000" cy="953914"/>
              </a:xfrm>
              <a:prstGeom prst="rect">
                <a:avLst/>
              </a:prstGeom>
            </p:spPr>
          </p:pic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5C5C3530-11D4-3C88-1594-7872DF7AD3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764147" y="4805364"/>
                <a:ext cx="0" cy="504000"/>
              </a:xfrm>
              <a:prstGeom prst="straightConnector1">
                <a:avLst/>
              </a:prstGeom>
              <a:ln w="31750">
                <a:solidFill>
                  <a:srgbClr val="00B05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A517EE91-949F-8EEA-7F8F-24A78398C169}"/>
                  </a:ext>
                </a:extLst>
              </p:cNvPr>
              <p:cNvSpPr txBox="1"/>
              <p:nvPr/>
            </p:nvSpPr>
            <p:spPr>
              <a:xfrm>
                <a:off x="8886395" y="5267098"/>
                <a:ext cx="185018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Dense polyamide layer</a:t>
                </a:r>
                <a:endParaRPr lang="zh-CN" alt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9BE588C4-9C01-5CCC-5866-4BCE5B60E35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764147" y="3863201"/>
                <a:ext cx="0" cy="503603"/>
              </a:xfrm>
              <a:prstGeom prst="straightConnector1">
                <a:avLst/>
              </a:prstGeom>
              <a:ln w="31750">
                <a:solidFill>
                  <a:schemeClr val="accent6">
                    <a:lumMod val="60000"/>
                    <a:lumOff val="40000"/>
                  </a:schemeClr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1B298550-2C9D-0024-C2A4-885DBB2EEB03}"/>
                  </a:ext>
                </a:extLst>
              </p:cNvPr>
              <p:cNvSpPr txBox="1"/>
              <p:nvPr/>
            </p:nvSpPr>
            <p:spPr>
              <a:xfrm>
                <a:off x="8880933" y="3505947"/>
                <a:ext cx="184377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b="1" dirty="0">
                    <a:solidFill>
                      <a:schemeClr val="bg2">
                        <a:lumMod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Loose polyamide layer</a:t>
                </a:r>
                <a:endParaRPr lang="zh-CN" altLang="en-US" sz="1200" b="1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4ECF9E85-1AD3-0153-0925-298D0E516EEA}"/>
                  </a:ext>
                </a:extLst>
              </p:cNvPr>
              <p:cNvSpPr txBox="1"/>
              <p:nvPr/>
            </p:nvSpPr>
            <p:spPr>
              <a:xfrm>
                <a:off x="8880044" y="4540382"/>
                <a:ext cx="191270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Enhanced thickness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B084E05-0BCB-737E-0C71-B6630EB4176E}"/>
                </a:ext>
              </a:extLst>
            </p:cNvPr>
            <p:cNvSpPr txBox="1"/>
            <p:nvPr/>
          </p:nvSpPr>
          <p:spPr>
            <a:xfrm>
              <a:off x="4084357" y="4142342"/>
              <a:ext cx="12309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IP reaction</a:t>
              </a:r>
              <a:endParaRPr lang="zh-CN" alt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Arrow: Right 8">
              <a:extLst>
                <a:ext uri="{FF2B5EF4-FFF2-40B4-BE49-F238E27FC236}">
                  <a16:creationId xmlns:a16="http://schemas.microsoft.com/office/drawing/2014/main" id="{A3620350-6ACB-DA21-6AEF-BB972CC22716}"/>
                </a:ext>
              </a:extLst>
            </p:cNvPr>
            <p:cNvSpPr/>
            <p:nvPr/>
          </p:nvSpPr>
          <p:spPr>
            <a:xfrm>
              <a:off x="7626602" y="4446032"/>
              <a:ext cx="1260000" cy="488772"/>
            </a:xfrm>
            <a:prstGeom prst="rightArrow">
              <a:avLst/>
            </a:prstGeom>
            <a:gradFill flip="none" rotWithShape="1">
              <a:gsLst>
                <a:gs pos="0">
                  <a:schemeClr val="tx1"/>
                </a:gs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618FA8D-C817-6D46-B29A-50C154991959}"/>
                </a:ext>
              </a:extLst>
            </p:cNvPr>
            <p:cNvSpPr txBox="1"/>
            <p:nvPr/>
          </p:nvSpPr>
          <p:spPr>
            <a:xfrm>
              <a:off x="7474581" y="3986254"/>
              <a:ext cx="146386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Extended</a:t>
              </a:r>
            </a:p>
            <a:p>
              <a:pPr algn="ctr"/>
              <a:r>
                <a:rPr lang="en-US" altLang="zh-CN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reaction time</a:t>
              </a:r>
              <a:endParaRPr lang="zh-CN" alt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9DABF2E-F240-6FFB-D06D-5D8AA9653120}"/>
                </a:ext>
              </a:extLst>
            </p:cNvPr>
            <p:cNvGrpSpPr/>
            <p:nvPr/>
          </p:nvGrpSpPr>
          <p:grpSpPr>
            <a:xfrm>
              <a:off x="5382276" y="3414054"/>
              <a:ext cx="2242922" cy="2300247"/>
              <a:chOff x="5382276" y="3414054"/>
              <a:chExt cx="2242922" cy="2300247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A0B95D8-EFB6-236A-9036-E605A2A5E241}"/>
                  </a:ext>
                </a:extLst>
              </p:cNvPr>
              <p:cNvSpPr/>
              <p:nvPr/>
            </p:nvSpPr>
            <p:spPr>
              <a:xfrm rot="10800000">
                <a:off x="5446313" y="3414054"/>
                <a:ext cx="2074812" cy="1450083"/>
              </a:xfrm>
              <a:prstGeom prst="rect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FF0000">
                      <a:alpha val="63000"/>
                    </a:srgbClr>
                  </a:gs>
                  <a:gs pos="100000">
                    <a:srgbClr val="FF0000">
                      <a:alpha val="70000"/>
                      <a:lumMod val="10000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4241F8C3-0334-C39A-6347-3B6AB6B32658}"/>
                  </a:ext>
                </a:extLst>
              </p:cNvPr>
              <p:cNvSpPr/>
              <p:nvPr/>
            </p:nvSpPr>
            <p:spPr>
              <a:xfrm>
                <a:off x="5446313" y="4678913"/>
                <a:ext cx="2074812" cy="1018762"/>
              </a:xfrm>
              <a:prstGeom prst="rect">
                <a:avLst/>
              </a:prstGeom>
              <a:gradFill>
                <a:gsLst>
                  <a:gs pos="5000">
                    <a:schemeClr val="accent1">
                      <a:lumMod val="0"/>
                      <a:lumOff val="100000"/>
                    </a:schemeClr>
                  </a:gs>
                  <a:gs pos="100000">
                    <a:srgbClr val="7030A0">
                      <a:alpha val="80000"/>
                    </a:srgbClr>
                  </a:gs>
                  <a:gs pos="100000">
                    <a:srgbClr val="7030A0">
                      <a:alpha val="70000"/>
                    </a:srgb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11E1A579-413C-F4DD-6178-E6905FD9948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3298"/>
              <a:stretch/>
            </p:blipFill>
            <p:spPr>
              <a:xfrm>
                <a:off x="5445472" y="4423535"/>
                <a:ext cx="2074813" cy="378254"/>
              </a:xfrm>
              <a:prstGeom prst="rect">
                <a:avLst/>
              </a:pr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3B399439-D657-7671-02A2-AC768D9D098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9230919">
                <a:off x="5416354" y="5097593"/>
                <a:ext cx="522000" cy="353118"/>
              </a:xfrm>
              <a:prstGeom prst="rect">
                <a:avLst/>
              </a:prstGeom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51B72D5F-4C3A-BE43-A50E-6505251ED2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8907379">
                <a:off x="5449311" y="3659631"/>
                <a:ext cx="961161" cy="792000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C02EB220-2D83-9DC7-9085-1370184964E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545072" y="3676741"/>
                <a:ext cx="961162" cy="792000"/>
              </a:xfrm>
              <a:prstGeom prst="rect">
                <a:avLst/>
              </a:prstGeom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D9DD7AB6-CB45-60A8-32CA-4B077555896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4111565">
                <a:off x="6440369" y="5085495"/>
                <a:ext cx="522000" cy="353118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0014A2B6-00E6-121C-EE0F-2DAE06EDC8F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06699">
                <a:off x="6970258" y="5005168"/>
                <a:ext cx="522000" cy="353118"/>
              </a:xfrm>
              <a:prstGeom prst="rect">
                <a:avLst/>
              </a:prstGeom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EA4530D8-56BE-CD82-EB47-7230B03E5BF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868008" y="5024783"/>
                <a:ext cx="522000" cy="353118"/>
              </a:xfrm>
              <a:prstGeom prst="rect">
                <a:avLst/>
              </a:prstGeom>
            </p:spPr>
          </p:pic>
          <p:sp>
            <p:nvSpPr>
              <p:cNvPr id="21" name="Arrow: Up 20">
                <a:extLst>
                  <a:ext uri="{FF2B5EF4-FFF2-40B4-BE49-F238E27FC236}">
                    <a16:creationId xmlns:a16="http://schemas.microsoft.com/office/drawing/2014/main" id="{420B51AD-3658-CF85-92AC-DD2C8953EA3D}"/>
                  </a:ext>
                </a:extLst>
              </p:cNvPr>
              <p:cNvSpPr/>
              <p:nvPr/>
            </p:nvSpPr>
            <p:spPr>
              <a:xfrm>
                <a:off x="7183986" y="4509112"/>
                <a:ext cx="108000" cy="396000"/>
              </a:xfrm>
              <a:prstGeom prst="upArrow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2" name="Arrow: Up 21">
                <a:extLst>
                  <a:ext uri="{FF2B5EF4-FFF2-40B4-BE49-F238E27FC236}">
                    <a16:creationId xmlns:a16="http://schemas.microsoft.com/office/drawing/2014/main" id="{8C086435-5CE0-A6CD-40D3-F6EC98C1EFA0}"/>
                  </a:ext>
                </a:extLst>
              </p:cNvPr>
              <p:cNvSpPr/>
              <p:nvPr/>
            </p:nvSpPr>
            <p:spPr>
              <a:xfrm>
                <a:off x="5502306" y="4494419"/>
                <a:ext cx="108000" cy="396000"/>
              </a:xfrm>
              <a:prstGeom prst="upArrow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3" name="Arrow: Circular 22">
                <a:extLst>
                  <a:ext uri="{FF2B5EF4-FFF2-40B4-BE49-F238E27FC236}">
                    <a16:creationId xmlns:a16="http://schemas.microsoft.com/office/drawing/2014/main" id="{F5BCD75F-D219-4527-93F1-243902ED7689}"/>
                  </a:ext>
                </a:extLst>
              </p:cNvPr>
              <p:cNvSpPr/>
              <p:nvPr/>
            </p:nvSpPr>
            <p:spPr>
              <a:xfrm>
                <a:off x="5593524" y="4784942"/>
                <a:ext cx="266601" cy="405503"/>
              </a:xfrm>
              <a:prstGeom prst="circularArrow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Arrow: Circular 23">
                <a:extLst>
                  <a:ext uri="{FF2B5EF4-FFF2-40B4-BE49-F238E27FC236}">
                    <a16:creationId xmlns:a16="http://schemas.microsoft.com/office/drawing/2014/main" id="{77953189-FCF6-FB13-A549-346EBDFFB6D2}"/>
                  </a:ext>
                </a:extLst>
              </p:cNvPr>
              <p:cNvSpPr/>
              <p:nvPr/>
            </p:nvSpPr>
            <p:spPr>
              <a:xfrm>
                <a:off x="6606686" y="4783567"/>
                <a:ext cx="266601" cy="405503"/>
              </a:xfrm>
              <a:prstGeom prst="circularArrow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6FD99EF-646E-A8EF-E140-1EAA17D724BE}"/>
                  </a:ext>
                </a:extLst>
              </p:cNvPr>
              <p:cNvSpPr txBox="1"/>
              <p:nvPr/>
            </p:nvSpPr>
            <p:spPr>
              <a:xfrm>
                <a:off x="5655931" y="4536567"/>
                <a:ext cx="154882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Polyamide layer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6BB181D-7AB2-1E9E-3B94-838BAD5D24F7}"/>
                  </a:ext>
                </a:extLst>
              </p:cNvPr>
              <p:cNvSpPr txBox="1"/>
              <p:nvPr/>
            </p:nvSpPr>
            <p:spPr>
              <a:xfrm>
                <a:off x="5382276" y="5437302"/>
                <a:ext cx="224292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Decreased monomer supply</a:t>
                </a:r>
                <a:endParaRPr lang="zh-CN" altLang="en-US" sz="12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154298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shenghuazhou@connect.hku.hk</dc:creator>
  <cp:lastModifiedBy>shenghuazhou@connect.hku.hk</cp:lastModifiedBy>
  <cp:revision>1</cp:revision>
  <dcterms:created xsi:type="dcterms:W3CDTF">2023-07-07T05:59:19Z</dcterms:created>
  <dcterms:modified xsi:type="dcterms:W3CDTF">2023-07-07T05:59:34Z</dcterms:modified>
</cp:coreProperties>
</file>